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32" r:id="rId2"/>
    <p:sldId id="335" r:id="rId3"/>
    <p:sldId id="336" r:id="rId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A6A6A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43" autoAdjust="0"/>
  </p:normalViewPr>
  <p:slideViewPr>
    <p:cSldViewPr>
      <p:cViewPr varScale="1">
        <p:scale>
          <a:sx n="71" d="100"/>
          <a:sy n="71" d="100"/>
        </p:scale>
        <p:origin x="1229" y="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4094"/>
    </p:cViewPr>
  </p:sorterViewPr>
  <p:notesViewPr>
    <p:cSldViewPr>
      <p:cViewPr>
        <p:scale>
          <a:sx n="110" d="100"/>
          <a:sy n="110" d="100"/>
        </p:scale>
        <p:origin x="-3330" y="-6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62682-F86A-4926-BF8C-1DEDFEEE1904}" type="doc">
      <dgm:prSet loTypeId="urn:diagrams.loki3.com/BracketList+Icon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82C7C9D-3BB3-4FFA-A71B-34BB4E2F75B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Transform Culture</a:t>
          </a:r>
          <a:endParaRPr lang="en-US" sz="2000" b="1" dirty="0">
            <a:solidFill>
              <a:schemeClr val="bg1"/>
            </a:solidFill>
          </a:endParaRPr>
        </a:p>
      </dgm:t>
    </dgm:pt>
    <dgm:pt modelId="{FDBFD163-AD62-43BE-BADD-7B81939C3510}" type="parTrans" cxnId="{D35D628D-8853-4EC9-A5F1-15D2E4FD952A}">
      <dgm:prSet/>
      <dgm:spPr/>
      <dgm:t>
        <a:bodyPr/>
        <a:lstStyle/>
        <a:p>
          <a:endParaRPr lang="en-US" sz="1800"/>
        </a:p>
      </dgm:t>
    </dgm:pt>
    <dgm:pt modelId="{E12CF4EA-D737-4A5C-921F-906ABDC79EBA}" type="sibTrans" cxnId="{D35D628D-8853-4EC9-A5F1-15D2E4FD952A}">
      <dgm:prSet/>
      <dgm:spPr/>
      <dgm:t>
        <a:bodyPr/>
        <a:lstStyle/>
        <a:p>
          <a:endParaRPr lang="en-US" sz="1800"/>
        </a:p>
      </dgm:t>
    </dgm:pt>
    <dgm:pt modelId="{4708A67C-654D-44EB-81BA-3989CEECCEFE}">
      <dgm:prSet phldrT="[Text]" custT="1"/>
      <dgm:spPr>
        <a:noFill/>
      </dgm:spPr>
      <dgm:t>
        <a:bodyPr/>
        <a:lstStyle/>
        <a:p>
          <a:r>
            <a:rPr lang="en-US" sz="2000" dirty="0" smtClean="0"/>
            <a:t>Increase AHRQ Overall Perception of Safety score by 1%</a:t>
          </a:r>
          <a:endParaRPr lang="en-US" sz="2000" dirty="0"/>
        </a:p>
      </dgm:t>
    </dgm:pt>
    <dgm:pt modelId="{8E138FB7-DF63-41BB-B747-D21D6268CDDD}" type="parTrans" cxnId="{91ECBAC3-ECB5-4811-AC88-10115E6F87D8}">
      <dgm:prSet/>
      <dgm:spPr/>
      <dgm:t>
        <a:bodyPr/>
        <a:lstStyle/>
        <a:p>
          <a:endParaRPr lang="en-US" sz="1800"/>
        </a:p>
      </dgm:t>
    </dgm:pt>
    <dgm:pt modelId="{CAC70E73-7787-4445-8685-8BE80D2A1307}" type="sibTrans" cxnId="{91ECBAC3-ECB5-4811-AC88-10115E6F87D8}">
      <dgm:prSet/>
      <dgm:spPr/>
      <dgm:t>
        <a:bodyPr/>
        <a:lstStyle/>
        <a:p>
          <a:endParaRPr lang="en-US" sz="1800"/>
        </a:p>
      </dgm:t>
    </dgm:pt>
    <dgm:pt modelId="{501411B3-3044-498D-8FAD-CF545664EC6A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Infection Rate</a:t>
          </a:r>
          <a:endParaRPr lang="en-US" sz="2000" b="1" dirty="0">
            <a:solidFill>
              <a:schemeClr val="bg1"/>
            </a:solidFill>
          </a:endParaRPr>
        </a:p>
      </dgm:t>
    </dgm:pt>
    <dgm:pt modelId="{1253A5A9-686D-4C7D-8D9A-480B286AC2B0}" type="parTrans" cxnId="{93D8C206-A6CD-4173-8078-792DADE94A59}">
      <dgm:prSet/>
      <dgm:spPr/>
      <dgm:t>
        <a:bodyPr/>
        <a:lstStyle/>
        <a:p>
          <a:endParaRPr lang="en-US" sz="1800"/>
        </a:p>
      </dgm:t>
    </dgm:pt>
    <dgm:pt modelId="{839EFAE7-48B4-4DD8-9C10-15A655107B0D}" type="sibTrans" cxnId="{93D8C206-A6CD-4173-8078-792DADE94A59}">
      <dgm:prSet/>
      <dgm:spPr/>
      <dgm:t>
        <a:bodyPr/>
        <a:lstStyle/>
        <a:p>
          <a:endParaRPr lang="en-US" sz="1800"/>
        </a:p>
      </dgm:t>
    </dgm:pt>
    <dgm:pt modelId="{04D49D0E-4953-4160-B810-3D516404762E}">
      <dgm:prSet phldrT="[Text]" custT="1"/>
      <dgm:spPr>
        <a:noFill/>
      </dgm:spPr>
      <dgm:t>
        <a:bodyPr/>
        <a:lstStyle/>
        <a:p>
          <a:r>
            <a:rPr lang="en-US" sz="2000" dirty="0" smtClean="0"/>
            <a:t>Reduce central line infection rate and Foley catheter associated urinary tract infection rate by 3% </a:t>
          </a:r>
          <a:endParaRPr lang="en-US" sz="2000" dirty="0"/>
        </a:p>
      </dgm:t>
    </dgm:pt>
    <dgm:pt modelId="{4FCEBA36-3437-4AAE-9179-EAFA31D91BD9}" type="parTrans" cxnId="{36F94CF7-2D68-4EDA-9EFD-72D6927DDEB9}">
      <dgm:prSet/>
      <dgm:spPr/>
      <dgm:t>
        <a:bodyPr/>
        <a:lstStyle/>
        <a:p>
          <a:endParaRPr lang="en-US" sz="1800"/>
        </a:p>
      </dgm:t>
    </dgm:pt>
    <dgm:pt modelId="{765A217C-6798-421D-8476-EE706B9FC16A}" type="sibTrans" cxnId="{36F94CF7-2D68-4EDA-9EFD-72D6927DDEB9}">
      <dgm:prSet/>
      <dgm:spPr/>
      <dgm:t>
        <a:bodyPr/>
        <a:lstStyle/>
        <a:p>
          <a:endParaRPr lang="en-US" sz="1800"/>
        </a:p>
      </dgm:t>
    </dgm:pt>
    <dgm:pt modelId="{5BCCAC4C-77C6-46A3-A68A-9AA26AA72EBA}">
      <dgm:prSet custT="1"/>
      <dgm:spPr/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Sepsis Index</a:t>
          </a:r>
          <a:endParaRPr lang="en-US" sz="2000" b="1" dirty="0">
            <a:solidFill>
              <a:schemeClr val="bg1"/>
            </a:solidFill>
          </a:endParaRPr>
        </a:p>
      </dgm:t>
    </dgm:pt>
    <dgm:pt modelId="{8E2EA368-CB5F-4FAF-B5C8-EB5F9E965F1B}" type="parTrans" cxnId="{785E3ED1-581B-41C8-9BCD-977C7075EF27}">
      <dgm:prSet/>
      <dgm:spPr/>
      <dgm:t>
        <a:bodyPr/>
        <a:lstStyle/>
        <a:p>
          <a:endParaRPr lang="en-US" sz="1800"/>
        </a:p>
      </dgm:t>
    </dgm:pt>
    <dgm:pt modelId="{B8E5224F-7B37-410B-848F-EF5B02BC5510}" type="sibTrans" cxnId="{785E3ED1-581B-41C8-9BCD-977C7075EF27}">
      <dgm:prSet/>
      <dgm:spPr/>
      <dgm:t>
        <a:bodyPr/>
        <a:lstStyle/>
        <a:p>
          <a:endParaRPr lang="en-US" sz="1800"/>
        </a:p>
      </dgm:t>
    </dgm:pt>
    <dgm:pt modelId="{48DB30A7-5FA8-482D-9ED7-B57C1567E16E}">
      <dgm:prSet custT="1"/>
      <dgm:spPr/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Handwashing</a:t>
          </a:r>
          <a:endParaRPr lang="en-US" sz="2000" b="1" dirty="0">
            <a:solidFill>
              <a:schemeClr val="bg1"/>
            </a:solidFill>
          </a:endParaRPr>
        </a:p>
      </dgm:t>
    </dgm:pt>
    <dgm:pt modelId="{7B90ED16-E2E9-4026-83AF-92559068DA60}" type="parTrans" cxnId="{CDEF0164-B21F-447B-9BD6-1B0A1F083232}">
      <dgm:prSet/>
      <dgm:spPr/>
      <dgm:t>
        <a:bodyPr/>
        <a:lstStyle/>
        <a:p>
          <a:endParaRPr lang="en-US" sz="1800"/>
        </a:p>
      </dgm:t>
    </dgm:pt>
    <dgm:pt modelId="{1BF9D0BF-AC11-42E0-A815-B348D3E01C5C}" type="sibTrans" cxnId="{CDEF0164-B21F-447B-9BD6-1B0A1F083232}">
      <dgm:prSet/>
      <dgm:spPr/>
      <dgm:t>
        <a:bodyPr/>
        <a:lstStyle/>
        <a:p>
          <a:endParaRPr lang="en-US" sz="1800"/>
        </a:p>
      </dgm:t>
    </dgm:pt>
    <dgm:pt modelId="{BC1F61F4-3CE8-45C1-8A6C-1088F7006BE6}">
      <dgm:prSet custT="1"/>
      <dgm:spPr/>
      <dgm:t>
        <a:bodyPr/>
        <a:lstStyle/>
        <a:p>
          <a:r>
            <a:rPr lang="en-US" sz="2000" b="1" dirty="0" smtClean="0">
              <a:solidFill>
                <a:schemeClr val="bg1"/>
              </a:solidFill>
            </a:rPr>
            <a:t>Patient Satisfaction</a:t>
          </a:r>
          <a:endParaRPr lang="en-US" sz="2000" b="1" dirty="0">
            <a:solidFill>
              <a:schemeClr val="bg1"/>
            </a:solidFill>
          </a:endParaRPr>
        </a:p>
      </dgm:t>
    </dgm:pt>
    <dgm:pt modelId="{100BAC8C-57B6-4EA4-8640-2FA439A21625}" type="parTrans" cxnId="{5D6C9076-FDDA-40AD-9A33-37509CCCEDA1}">
      <dgm:prSet/>
      <dgm:spPr/>
      <dgm:t>
        <a:bodyPr/>
        <a:lstStyle/>
        <a:p>
          <a:endParaRPr lang="en-US" sz="1800"/>
        </a:p>
      </dgm:t>
    </dgm:pt>
    <dgm:pt modelId="{F62B54E3-3775-4EE0-B119-429346E15B29}" type="sibTrans" cxnId="{5D6C9076-FDDA-40AD-9A33-37509CCCEDA1}">
      <dgm:prSet/>
      <dgm:spPr/>
      <dgm:t>
        <a:bodyPr/>
        <a:lstStyle/>
        <a:p>
          <a:endParaRPr lang="en-US" sz="1800"/>
        </a:p>
      </dgm:t>
    </dgm:pt>
    <dgm:pt modelId="{B449A609-C2F9-44AA-A16E-BC2140453B8B}">
      <dgm:prSet custT="1"/>
      <dgm:spPr>
        <a:noFill/>
      </dgm:spPr>
      <dgm:t>
        <a:bodyPr/>
        <a:lstStyle/>
        <a:p>
          <a:r>
            <a:rPr lang="en-US" sz="2000" dirty="0" smtClean="0"/>
            <a:t>Decrease Sepsis mortality O/E index  and length-of-stay O/E index by 5%</a:t>
          </a:r>
          <a:endParaRPr lang="en-US" sz="2000" dirty="0"/>
        </a:p>
      </dgm:t>
    </dgm:pt>
    <dgm:pt modelId="{4E1F5C15-AA3B-49B4-B8E2-CBC2F32B6B52}" type="parTrans" cxnId="{7167FEA3-493F-43E3-A23A-1A92B180C303}">
      <dgm:prSet/>
      <dgm:spPr/>
      <dgm:t>
        <a:bodyPr/>
        <a:lstStyle/>
        <a:p>
          <a:endParaRPr lang="en-US" sz="1800"/>
        </a:p>
      </dgm:t>
    </dgm:pt>
    <dgm:pt modelId="{7BE7F8CF-68FD-4500-99A1-B12DB72F420C}" type="sibTrans" cxnId="{7167FEA3-493F-43E3-A23A-1A92B180C303}">
      <dgm:prSet/>
      <dgm:spPr/>
      <dgm:t>
        <a:bodyPr/>
        <a:lstStyle/>
        <a:p>
          <a:endParaRPr lang="en-US" sz="1800"/>
        </a:p>
      </dgm:t>
    </dgm:pt>
    <dgm:pt modelId="{32866A17-E7C6-43F0-8542-1992E1879219}">
      <dgm:prSet custT="1"/>
      <dgm:spPr>
        <a:noFill/>
      </dgm:spPr>
      <dgm:t>
        <a:bodyPr/>
        <a:lstStyle/>
        <a:p>
          <a:r>
            <a:rPr lang="en-US" sz="2000" dirty="0" smtClean="0"/>
            <a:t>Achieve 85% handwashing compliance on pilot units</a:t>
          </a:r>
          <a:endParaRPr lang="en-US" sz="2000" dirty="0"/>
        </a:p>
      </dgm:t>
    </dgm:pt>
    <dgm:pt modelId="{8ED8D35A-F1DA-4EC8-9CA7-457A9B1DB0BD}" type="parTrans" cxnId="{7B1D2ACA-438B-481F-9447-9D2AB075DC33}">
      <dgm:prSet/>
      <dgm:spPr/>
      <dgm:t>
        <a:bodyPr/>
        <a:lstStyle/>
        <a:p>
          <a:endParaRPr lang="en-US" sz="1800"/>
        </a:p>
      </dgm:t>
    </dgm:pt>
    <dgm:pt modelId="{0D8AF403-AEAF-419E-815A-485E943025CF}" type="sibTrans" cxnId="{7B1D2ACA-438B-481F-9447-9D2AB075DC33}">
      <dgm:prSet/>
      <dgm:spPr/>
      <dgm:t>
        <a:bodyPr/>
        <a:lstStyle/>
        <a:p>
          <a:endParaRPr lang="en-US" sz="1800"/>
        </a:p>
      </dgm:t>
    </dgm:pt>
    <dgm:pt modelId="{9755910F-F63E-4DC7-9659-038138DA1116}">
      <dgm:prSet custT="1"/>
      <dgm:spPr>
        <a:noFill/>
      </dgm:spPr>
      <dgm:t>
        <a:bodyPr/>
        <a:lstStyle/>
        <a:p>
          <a:r>
            <a:rPr lang="en-US" sz="2000" dirty="0" smtClean="0"/>
            <a:t>Increase HCAHPS RN Communication (2%), MD Communication (1%), Quietness (1%) and Cleanliness  (3%)</a:t>
          </a:r>
          <a:endParaRPr lang="en-US" sz="2000" dirty="0"/>
        </a:p>
      </dgm:t>
    </dgm:pt>
    <dgm:pt modelId="{72AADF2D-C152-49D5-B251-58CD545D58AE}" type="parTrans" cxnId="{DFDD724D-81BC-4ED4-9BA6-C4AE52D6938C}">
      <dgm:prSet/>
      <dgm:spPr/>
      <dgm:t>
        <a:bodyPr/>
        <a:lstStyle/>
        <a:p>
          <a:endParaRPr lang="en-US" sz="1800"/>
        </a:p>
      </dgm:t>
    </dgm:pt>
    <dgm:pt modelId="{2133ED94-AAA2-4DA3-BFAB-A0BE05B9B474}" type="sibTrans" cxnId="{DFDD724D-81BC-4ED4-9BA6-C4AE52D6938C}">
      <dgm:prSet/>
      <dgm:spPr/>
      <dgm:t>
        <a:bodyPr/>
        <a:lstStyle/>
        <a:p>
          <a:endParaRPr lang="en-US" sz="1800"/>
        </a:p>
      </dgm:t>
    </dgm:pt>
    <dgm:pt modelId="{1604FABA-3255-4047-B8EB-3B9BD6A398EA}" type="pres">
      <dgm:prSet presAssocID="{A1062682-F86A-4926-BF8C-1DEDFEEE19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FC0E1B-3EFE-40C8-A0B9-F2706BD4CF9F}" type="pres">
      <dgm:prSet presAssocID="{282C7C9D-3BB3-4FFA-A71B-34BB4E2F75B6}" presName="linNode" presStyleCnt="0"/>
      <dgm:spPr/>
    </dgm:pt>
    <dgm:pt modelId="{70E602C5-E226-4422-AF26-DCB532F05BF4}" type="pres">
      <dgm:prSet presAssocID="{282C7C9D-3BB3-4FFA-A71B-34BB4E2F75B6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A965F-67BA-4AE9-8D9F-92300E09FED9}" type="pres">
      <dgm:prSet presAssocID="{282C7C9D-3BB3-4FFA-A71B-34BB4E2F75B6}" presName="bracket" presStyleLbl="parChTrans1D1" presStyleIdx="0" presStyleCnt="5"/>
      <dgm:spPr/>
    </dgm:pt>
    <dgm:pt modelId="{D8BA7ADC-C5B5-4343-B362-A2768C47DD81}" type="pres">
      <dgm:prSet presAssocID="{282C7C9D-3BB3-4FFA-A71B-34BB4E2F75B6}" presName="spH" presStyleCnt="0"/>
      <dgm:spPr/>
    </dgm:pt>
    <dgm:pt modelId="{3DCCFA7A-FC32-4029-939D-8BCB0D2CBB51}" type="pres">
      <dgm:prSet presAssocID="{282C7C9D-3BB3-4FFA-A71B-34BB4E2F75B6}" presName="des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89C19-171C-4FD7-A40E-879A80593797}" type="pres">
      <dgm:prSet presAssocID="{E12CF4EA-D737-4A5C-921F-906ABDC79EBA}" presName="spV" presStyleCnt="0"/>
      <dgm:spPr/>
    </dgm:pt>
    <dgm:pt modelId="{6B599AF6-C50B-4898-89B2-CB0C96C53A17}" type="pres">
      <dgm:prSet presAssocID="{501411B3-3044-498D-8FAD-CF545664EC6A}" presName="linNode" presStyleCnt="0"/>
      <dgm:spPr/>
    </dgm:pt>
    <dgm:pt modelId="{AE56BE37-26C6-4215-AD51-D6AA5F85F3D8}" type="pres">
      <dgm:prSet presAssocID="{501411B3-3044-498D-8FAD-CF545664EC6A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8E431-DA73-4F85-84D2-303C647F5797}" type="pres">
      <dgm:prSet presAssocID="{501411B3-3044-498D-8FAD-CF545664EC6A}" presName="bracket" presStyleLbl="parChTrans1D1" presStyleIdx="1" presStyleCnt="5" custLinFactNeighborX="58140"/>
      <dgm:spPr/>
    </dgm:pt>
    <dgm:pt modelId="{7F423CC2-4B30-44FF-BD2A-94AF24C42DAC}" type="pres">
      <dgm:prSet presAssocID="{501411B3-3044-498D-8FAD-CF545664EC6A}" presName="spH" presStyleCnt="0"/>
      <dgm:spPr/>
    </dgm:pt>
    <dgm:pt modelId="{CBEF8326-AEE5-4362-96E4-FB5E5613CC48}" type="pres">
      <dgm:prSet presAssocID="{501411B3-3044-498D-8FAD-CF545664EC6A}" presName="desTx" presStyleLbl="node1" presStyleIdx="1" presStyleCnt="5" custScaleX="102052" custLinFactNeighborX="58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53BC9-5D34-4686-A68F-F8D7E25F7BCF}" type="pres">
      <dgm:prSet presAssocID="{839EFAE7-48B4-4DD8-9C10-15A655107B0D}" presName="spV" presStyleCnt="0"/>
      <dgm:spPr/>
    </dgm:pt>
    <dgm:pt modelId="{D4E7A61D-E97B-471D-A8A9-FDB1BD9874F6}" type="pres">
      <dgm:prSet presAssocID="{5BCCAC4C-77C6-46A3-A68A-9AA26AA72EBA}" presName="linNode" presStyleCnt="0"/>
      <dgm:spPr/>
    </dgm:pt>
    <dgm:pt modelId="{2B4C3651-3AB2-4B53-ADF5-DAD93356C423}" type="pres">
      <dgm:prSet presAssocID="{5BCCAC4C-77C6-46A3-A68A-9AA26AA72EBA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15706-070E-4BE2-8382-A0CCFC63A20C}" type="pres">
      <dgm:prSet presAssocID="{5BCCAC4C-77C6-46A3-A68A-9AA26AA72EBA}" presName="bracket" presStyleLbl="parChTrans1D1" presStyleIdx="2" presStyleCnt="5" custLinFactNeighborX="58140"/>
      <dgm:spPr/>
    </dgm:pt>
    <dgm:pt modelId="{4F4B1948-3237-4A9D-8E67-B5EC9370F248}" type="pres">
      <dgm:prSet presAssocID="{5BCCAC4C-77C6-46A3-A68A-9AA26AA72EBA}" presName="spH" presStyleCnt="0"/>
      <dgm:spPr/>
    </dgm:pt>
    <dgm:pt modelId="{AB84F002-955B-42FC-9FAB-8266A808F26C}" type="pres">
      <dgm:prSet presAssocID="{5BCCAC4C-77C6-46A3-A68A-9AA26AA72EBA}" presName="desTx" presStyleLbl="node1" presStyleIdx="2" presStyleCnt="5" custLinFactNeighborX="58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F836-90A7-491F-844E-574FAF0999A6}" type="pres">
      <dgm:prSet presAssocID="{B8E5224F-7B37-410B-848F-EF5B02BC5510}" presName="spV" presStyleCnt="0"/>
      <dgm:spPr/>
    </dgm:pt>
    <dgm:pt modelId="{2D1A31F5-D0A1-488A-9BFF-E19BD9835007}" type="pres">
      <dgm:prSet presAssocID="{48DB30A7-5FA8-482D-9ED7-B57C1567E16E}" presName="linNode" presStyleCnt="0"/>
      <dgm:spPr/>
    </dgm:pt>
    <dgm:pt modelId="{239812FE-F568-4842-BE6D-7A910F329763}" type="pres">
      <dgm:prSet presAssocID="{48DB30A7-5FA8-482D-9ED7-B57C1567E16E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05BC3-C94C-4524-A6D1-C1570572B2D4}" type="pres">
      <dgm:prSet presAssocID="{48DB30A7-5FA8-482D-9ED7-B57C1567E16E}" presName="bracket" presStyleLbl="parChTrans1D1" presStyleIdx="3" presStyleCnt="5" custLinFactNeighborX="58140"/>
      <dgm:spPr/>
    </dgm:pt>
    <dgm:pt modelId="{72F34758-ACF3-4EDC-84AB-9BCC2877C137}" type="pres">
      <dgm:prSet presAssocID="{48DB30A7-5FA8-482D-9ED7-B57C1567E16E}" presName="spH" presStyleCnt="0"/>
      <dgm:spPr/>
    </dgm:pt>
    <dgm:pt modelId="{3BAA0C3C-42CA-4397-AA5A-93A7F6864177}" type="pres">
      <dgm:prSet presAssocID="{48DB30A7-5FA8-482D-9ED7-B57C1567E16E}" presName="desTx" presStyleLbl="node1" presStyleIdx="3" presStyleCnt="5" custLinFactNeighborX="58140" custLinFactNeighborY="-3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F33CE-67F0-41D0-8785-B27693548ACB}" type="pres">
      <dgm:prSet presAssocID="{1BF9D0BF-AC11-42E0-A815-B348D3E01C5C}" presName="spV" presStyleCnt="0"/>
      <dgm:spPr/>
    </dgm:pt>
    <dgm:pt modelId="{ACC9F106-FCE6-4DE2-B4F1-176564397C2B}" type="pres">
      <dgm:prSet presAssocID="{BC1F61F4-3CE8-45C1-8A6C-1088F7006BE6}" presName="linNode" presStyleCnt="0"/>
      <dgm:spPr/>
    </dgm:pt>
    <dgm:pt modelId="{EF3DB7F6-3177-4925-B717-AA7AD26BED08}" type="pres">
      <dgm:prSet presAssocID="{BC1F61F4-3CE8-45C1-8A6C-1088F7006BE6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F1900-81D4-450B-9066-159F6F529F48}" type="pres">
      <dgm:prSet presAssocID="{BC1F61F4-3CE8-45C1-8A6C-1088F7006BE6}" presName="bracket" presStyleLbl="parChTrans1D1" presStyleIdx="4" presStyleCnt="5" custLinFactNeighborX="58140"/>
      <dgm:spPr/>
    </dgm:pt>
    <dgm:pt modelId="{120B1D30-DF4F-498A-A17A-BF7C22CDF309}" type="pres">
      <dgm:prSet presAssocID="{BC1F61F4-3CE8-45C1-8A6C-1088F7006BE6}" presName="spH" presStyleCnt="0"/>
      <dgm:spPr/>
    </dgm:pt>
    <dgm:pt modelId="{020107DC-ECD0-4FAE-93EC-9DC3CBC6E4FD}" type="pres">
      <dgm:prSet presAssocID="{BC1F61F4-3CE8-45C1-8A6C-1088F7006BE6}" presName="desTx" presStyleLbl="node1" presStyleIdx="4" presStyleCnt="5" custLinFactNeighborX="58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F94CF7-2D68-4EDA-9EFD-72D6927DDEB9}" srcId="{501411B3-3044-498D-8FAD-CF545664EC6A}" destId="{04D49D0E-4953-4160-B810-3D516404762E}" srcOrd="0" destOrd="0" parTransId="{4FCEBA36-3437-4AAE-9179-EAFA31D91BD9}" sibTransId="{765A217C-6798-421D-8476-EE706B9FC16A}"/>
    <dgm:cxn modelId="{EF27BB00-8D61-43F9-AD8C-F7279233750B}" type="presOf" srcId="{4708A67C-654D-44EB-81BA-3989CEECCEFE}" destId="{3DCCFA7A-FC32-4029-939D-8BCB0D2CBB51}" srcOrd="0" destOrd="0" presId="urn:diagrams.loki3.com/BracketList+Icon"/>
    <dgm:cxn modelId="{9A1D29AD-4F64-4B60-B44D-696A2C014910}" type="presOf" srcId="{48DB30A7-5FA8-482D-9ED7-B57C1567E16E}" destId="{239812FE-F568-4842-BE6D-7A910F329763}" srcOrd="0" destOrd="0" presId="urn:diagrams.loki3.com/BracketList+Icon"/>
    <dgm:cxn modelId="{43BF7030-CBAF-4888-B886-AA7D0D6C35A2}" type="presOf" srcId="{32866A17-E7C6-43F0-8542-1992E1879219}" destId="{3BAA0C3C-42CA-4397-AA5A-93A7F6864177}" srcOrd="0" destOrd="0" presId="urn:diagrams.loki3.com/BracketList+Icon"/>
    <dgm:cxn modelId="{E3770658-DEEE-49D6-87E7-B7C9B8C5990E}" type="presOf" srcId="{04D49D0E-4953-4160-B810-3D516404762E}" destId="{CBEF8326-AEE5-4362-96E4-FB5E5613CC48}" srcOrd="0" destOrd="0" presId="urn:diagrams.loki3.com/BracketList+Icon"/>
    <dgm:cxn modelId="{B25F6156-388A-4894-BE31-103E2CA64C2E}" type="presOf" srcId="{5BCCAC4C-77C6-46A3-A68A-9AA26AA72EBA}" destId="{2B4C3651-3AB2-4B53-ADF5-DAD93356C423}" srcOrd="0" destOrd="0" presId="urn:diagrams.loki3.com/BracketList+Icon"/>
    <dgm:cxn modelId="{5D6C9076-FDDA-40AD-9A33-37509CCCEDA1}" srcId="{A1062682-F86A-4926-BF8C-1DEDFEEE1904}" destId="{BC1F61F4-3CE8-45C1-8A6C-1088F7006BE6}" srcOrd="4" destOrd="0" parTransId="{100BAC8C-57B6-4EA4-8640-2FA439A21625}" sibTransId="{F62B54E3-3775-4EE0-B119-429346E15B29}"/>
    <dgm:cxn modelId="{785E3ED1-581B-41C8-9BCD-977C7075EF27}" srcId="{A1062682-F86A-4926-BF8C-1DEDFEEE1904}" destId="{5BCCAC4C-77C6-46A3-A68A-9AA26AA72EBA}" srcOrd="2" destOrd="0" parTransId="{8E2EA368-CB5F-4FAF-B5C8-EB5F9E965F1B}" sibTransId="{B8E5224F-7B37-410B-848F-EF5B02BC5510}"/>
    <dgm:cxn modelId="{CDEF0164-B21F-447B-9BD6-1B0A1F083232}" srcId="{A1062682-F86A-4926-BF8C-1DEDFEEE1904}" destId="{48DB30A7-5FA8-482D-9ED7-B57C1567E16E}" srcOrd="3" destOrd="0" parTransId="{7B90ED16-E2E9-4026-83AF-92559068DA60}" sibTransId="{1BF9D0BF-AC11-42E0-A815-B348D3E01C5C}"/>
    <dgm:cxn modelId="{1BA6839A-88CD-4A16-A94A-5FA487C87349}" type="presOf" srcId="{A1062682-F86A-4926-BF8C-1DEDFEEE1904}" destId="{1604FABA-3255-4047-B8EB-3B9BD6A398EA}" srcOrd="0" destOrd="0" presId="urn:diagrams.loki3.com/BracketList+Icon"/>
    <dgm:cxn modelId="{4BAA91A6-9B0B-4CDA-BA72-D1F37BC3CC66}" type="presOf" srcId="{BC1F61F4-3CE8-45C1-8A6C-1088F7006BE6}" destId="{EF3DB7F6-3177-4925-B717-AA7AD26BED08}" srcOrd="0" destOrd="0" presId="urn:diagrams.loki3.com/BracketList+Icon"/>
    <dgm:cxn modelId="{D35D628D-8853-4EC9-A5F1-15D2E4FD952A}" srcId="{A1062682-F86A-4926-BF8C-1DEDFEEE1904}" destId="{282C7C9D-3BB3-4FFA-A71B-34BB4E2F75B6}" srcOrd="0" destOrd="0" parTransId="{FDBFD163-AD62-43BE-BADD-7B81939C3510}" sibTransId="{E12CF4EA-D737-4A5C-921F-906ABDC79EBA}"/>
    <dgm:cxn modelId="{DFDD724D-81BC-4ED4-9BA6-C4AE52D6938C}" srcId="{BC1F61F4-3CE8-45C1-8A6C-1088F7006BE6}" destId="{9755910F-F63E-4DC7-9659-038138DA1116}" srcOrd="0" destOrd="0" parTransId="{72AADF2D-C152-49D5-B251-58CD545D58AE}" sibTransId="{2133ED94-AAA2-4DA3-BFAB-A0BE05B9B474}"/>
    <dgm:cxn modelId="{DB87672F-EF0B-4F57-A752-EB8D53606329}" type="presOf" srcId="{B449A609-C2F9-44AA-A16E-BC2140453B8B}" destId="{AB84F002-955B-42FC-9FAB-8266A808F26C}" srcOrd="0" destOrd="0" presId="urn:diagrams.loki3.com/BracketList+Icon"/>
    <dgm:cxn modelId="{7167FEA3-493F-43E3-A23A-1A92B180C303}" srcId="{5BCCAC4C-77C6-46A3-A68A-9AA26AA72EBA}" destId="{B449A609-C2F9-44AA-A16E-BC2140453B8B}" srcOrd="0" destOrd="0" parTransId="{4E1F5C15-AA3B-49B4-B8E2-CBC2F32B6B52}" sibTransId="{7BE7F8CF-68FD-4500-99A1-B12DB72F420C}"/>
    <dgm:cxn modelId="{93D8C206-A6CD-4173-8078-792DADE94A59}" srcId="{A1062682-F86A-4926-BF8C-1DEDFEEE1904}" destId="{501411B3-3044-498D-8FAD-CF545664EC6A}" srcOrd="1" destOrd="0" parTransId="{1253A5A9-686D-4C7D-8D9A-480B286AC2B0}" sibTransId="{839EFAE7-48B4-4DD8-9C10-15A655107B0D}"/>
    <dgm:cxn modelId="{91ECBAC3-ECB5-4811-AC88-10115E6F87D8}" srcId="{282C7C9D-3BB3-4FFA-A71B-34BB4E2F75B6}" destId="{4708A67C-654D-44EB-81BA-3989CEECCEFE}" srcOrd="0" destOrd="0" parTransId="{8E138FB7-DF63-41BB-B747-D21D6268CDDD}" sibTransId="{CAC70E73-7787-4445-8685-8BE80D2A1307}"/>
    <dgm:cxn modelId="{9E112B07-679E-4F4D-9147-1D650A7D3A88}" type="presOf" srcId="{501411B3-3044-498D-8FAD-CF545664EC6A}" destId="{AE56BE37-26C6-4215-AD51-D6AA5F85F3D8}" srcOrd="0" destOrd="0" presId="urn:diagrams.loki3.com/BracketList+Icon"/>
    <dgm:cxn modelId="{064BE671-43B3-4842-A21D-E10102D347F4}" type="presOf" srcId="{9755910F-F63E-4DC7-9659-038138DA1116}" destId="{020107DC-ECD0-4FAE-93EC-9DC3CBC6E4FD}" srcOrd="0" destOrd="0" presId="urn:diagrams.loki3.com/BracketList+Icon"/>
    <dgm:cxn modelId="{31E37B84-6713-4437-A1DD-6BA05914D4CB}" type="presOf" srcId="{282C7C9D-3BB3-4FFA-A71B-34BB4E2F75B6}" destId="{70E602C5-E226-4422-AF26-DCB532F05BF4}" srcOrd="0" destOrd="0" presId="urn:diagrams.loki3.com/BracketList+Icon"/>
    <dgm:cxn modelId="{7B1D2ACA-438B-481F-9447-9D2AB075DC33}" srcId="{48DB30A7-5FA8-482D-9ED7-B57C1567E16E}" destId="{32866A17-E7C6-43F0-8542-1992E1879219}" srcOrd="0" destOrd="0" parTransId="{8ED8D35A-F1DA-4EC8-9CA7-457A9B1DB0BD}" sibTransId="{0D8AF403-AEAF-419E-815A-485E943025CF}"/>
    <dgm:cxn modelId="{989C22B8-A80E-4390-8036-FFAB2FD01697}" type="presParOf" srcId="{1604FABA-3255-4047-B8EB-3B9BD6A398EA}" destId="{78FC0E1B-3EFE-40C8-A0B9-F2706BD4CF9F}" srcOrd="0" destOrd="0" presId="urn:diagrams.loki3.com/BracketList+Icon"/>
    <dgm:cxn modelId="{7095FF17-D89A-477B-8E1A-F82359E16527}" type="presParOf" srcId="{78FC0E1B-3EFE-40C8-A0B9-F2706BD4CF9F}" destId="{70E602C5-E226-4422-AF26-DCB532F05BF4}" srcOrd="0" destOrd="0" presId="urn:diagrams.loki3.com/BracketList+Icon"/>
    <dgm:cxn modelId="{752D33E3-8C63-44AF-AA0D-F254BC24E865}" type="presParOf" srcId="{78FC0E1B-3EFE-40C8-A0B9-F2706BD4CF9F}" destId="{490A965F-67BA-4AE9-8D9F-92300E09FED9}" srcOrd="1" destOrd="0" presId="urn:diagrams.loki3.com/BracketList+Icon"/>
    <dgm:cxn modelId="{49F40768-7367-40BD-80F3-A18565642BD0}" type="presParOf" srcId="{78FC0E1B-3EFE-40C8-A0B9-F2706BD4CF9F}" destId="{D8BA7ADC-C5B5-4343-B362-A2768C47DD81}" srcOrd="2" destOrd="0" presId="urn:diagrams.loki3.com/BracketList+Icon"/>
    <dgm:cxn modelId="{0CC4B3E8-1B6F-4A09-8B60-27A8AFBE76CD}" type="presParOf" srcId="{78FC0E1B-3EFE-40C8-A0B9-F2706BD4CF9F}" destId="{3DCCFA7A-FC32-4029-939D-8BCB0D2CBB51}" srcOrd="3" destOrd="0" presId="urn:diagrams.loki3.com/BracketList+Icon"/>
    <dgm:cxn modelId="{7AD0FB89-2D18-478F-8ADB-A1682F903106}" type="presParOf" srcId="{1604FABA-3255-4047-B8EB-3B9BD6A398EA}" destId="{75989C19-171C-4FD7-A40E-879A80593797}" srcOrd="1" destOrd="0" presId="urn:diagrams.loki3.com/BracketList+Icon"/>
    <dgm:cxn modelId="{28A5EBF6-1742-412A-9307-F7840C8ED701}" type="presParOf" srcId="{1604FABA-3255-4047-B8EB-3B9BD6A398EA}" destId="{6B599AF6-C50B-4898-89B2-CB0C96C53A17}" srcOrd="2" destOrd="0" presId="urn:diagrams.loki3.com/BracketList+Icon"/>
    <dgm:cxn modelId="{CF3FB88E-211F-4011-A79C-98DA69152D9B}" type="presParOf" srcId="{6B599AF6-C50B-4898-89B2-CB0C96C53A17}" destId="{AE56BE37-26C6-4215-AD51-D6AA5F85F3D8}" srcOrd="0" destOrd="0" presId="urn:diagrams.loki3.com/BracketList+Icon"/>
    <dgm:cxn modelId="{321C8562-B7BD-4A6F-BC09-83E946452E85}" type="presParOf" srcId="{6B599AF6-C50B-4898-89B2-CB0C96C53A17}" destId="{7688E431-DA73-4F85-84D2-303C647F5797}" srcOrd="1" destOrd="0" presId="urn:diagrams.loki3.com/BracketList+Icon"/>
    <dgm:cxn modelId="{3AD74BC0-3CCA-41FE-B69F-3991C19CF826}" type="presParOf" srcId="{6B599AF6-C50B-4898-89B2-CB0C96C53A17}" destId="{7F423CC2-4B30-44FF-BD2A-94AF24C42DAC}" srcOrd="2" destOrd="0" presId="urn:diagrams.loki3.com/BracketList+Icon"/>
    <dgm:cxn modelId="{FB2B2CA3-0905-4A2D-92DD-E594F667D2E2}" type="presParOf" srcId="{6B599AF6-C50B-4898-89B2-CB0C96C53A17}" destId="{CBEF8326-AEE5-4362-96E4-FB5E5613CC48}" srcOrd="3" destOrd="0" presId="urn:diagrams.loki3.com/BracketList+Icon"/>
    <dgm:cxn modelId="{7508C7E8-CE7A-4CD6-909E-55EB6D3597C4}" type="presParOf" srcId="{1604FABA-3255-4047-B8EB-3B9BD6A398EA}" destId="{6B353BC9-5D34-4686-A68F-F8D7E25F7BCF}" srcOrd="3" destOrd="0" presId="urn:diagrams.loki3.com/BracketList+Icon"/>
    <dgm:cxn modelId="{63B17525-84F0-473F-9200-2F6F5A8C058D}" type="presParOf" srcId="{1604FABA-3255-4047-B8EB-3B9BD6A398EA}" destId="{D4E7A61D-E97B-471D-A8A9-FDB1BD9874F6}" srcOrd="4" destOrd="0" presId="urn:diagrams.loki3.com/BracketList+Icon"/>
    <dgm:cxn modelId="{A59A5547-B226-41C6-AF98-FA657CC6479E}" type="presParOf" srcId="{D4E7A61D-E97B-471D-A8A9-FDB1BD9874F6}" destId="{2B4C3651-3AB2-4B53-ADF5-DAD93356C423}" srcOrd="0" destOrd="0" presId="urn:diagrams.loki3.com/BracketList+Icon"/>
    <dgm:cxn modelId="{B8114B45-E5AE-48C2-B109-E1D4AA0C1538}" type="presParOf" srcId="{D4E7A61D-E97B-471D-A8A9-FDB1BD9874F6}" destId="{45B15706-070E-4BE2-8382-A0CCFC63A20C}" srcOrd="1" destOrd="0" presId="urn:diagrams.loki3.com/BracketList+Icon"/>
    <dgm:cxn modelId="{DF71BB16-9FD3-463E-9FBD-9BF665F58A2E}" type="presParOf" srcId="{D4E7A61D-E97B-471D-A8A9-FDB1BD9874F6}" destId="{4F4B1948-3237-4A9D-8E67-B5EC9370F248}" srcOrd="2" destOrd="0" presId="urn:diagrams.loki3.com/BracketList+Icon"/>
    <dgm:cxn modelId="{0BB71CF1-DB70-4EB0-AEB7-9F58E67AE9BC}" type="presParOf" srcId="{D4E7A61D-E97B-471D-A8A9-FDB1BD9874F6}" destId="{AB84F002-955B-42FC-9FAB-8266A808F26C}" srcOrd="3" destOrd="0" presId="urn:diagrams.loki3.com/BracketList+Icon"/>
    <dgm:cxn modelId="{369D7CE5-2BB8-434B-9330-79496319D5B2}" type="presParOf" srcId="{1604FABA-3255-4047-B8EB-3B9BD6A398EA}" destId="{9025F836-90A7-491F-844E-574FAF0999A6}" srcOrd="5" destOrd="0" presId="urn:diagrams.loki3.com/BracketList+Icon"/>
    <dgm:cxn modelId="{9B1B2532-ADE5-4370-8721-1EBB7551E1E8}" type="presParOf" srcId="{1604FABA-3255-4047-B8EB-3B9BD6A398EA}" destId="{2D1A31F5-D0A1-488A-9BFF-E19BD9835007}" srcOrd="6" destOrd="0" presId="urn:diagrams.loki3.com/BracketList+Icon"/>
    <dgm:cxn modelId="{37DD62FE-B953-475A-9A2E-114E775DF52E}" type="presParOf" srcId="{2D1A31F5-D0A1-488A-9BFF-E19BD9835007}" destId="{239812FE-F568-4842-BE6D-7A910F329763}" srcOrd="0" destOrd="0" presId="urn:diagrams.loki3.com/BracketList+Icon"/>
    <dgm:cxn modelId="{7D6A04F4-0C0B-4F45-883B-ECAE02584F0B}" type="presParOf" srcId="{2D1A31F5-D0A1-488A-9BFF-E19BD9835007}" destId="{B9F05BC3-C94C-4524-A6D1-C1570572B2D4}" srcOrd="1" destOrd="0" presId="urn:diagrams.loki3.com/BracketList+Icon"/>
    <dgm:cxn modelId="{1D3D5794-1B0A-4029-8BE1-BA1E685AB2BE}" type="presParOf" srcId="{2D1A31F5-D0A1-488A-9BFF-E19BD9835007}" destId="{72F34758-ACF3-4EDC-84AB-9BCC2877C137}" srcOrd="2" destOrd="0" presId="urn:diagrams.loki3.com/BracketList+Icon"/>
    <dgm:cxn modelId="{DAA3B10A-3CEB-44C3-A098-F4FC34E28EA8}" type="presParOf" srcId="{2D1A31F5-D0A1-488A-9BFF-E19BD9835007}" destId="{3BAA0C3C-42CA-4397-AA5A-93A7F6864177}" srcOrd="3" destOrd="0" presId="urn:diagrams.loki3.com/BracketList+Icon"/>
    <dgm:cxn modelId="{9E4DAA28-4F44-45BB-9771-9F1751B3D740}" type="presParOf" srcId="{1604FABA-3255-4047-B8EB-3B9BD6A398EA}" destId="{F97F33CE-67F0-41D0-8785-B27693548ACB}" srcOrd="7" destOrd="0" presId="urn:diagrams.loki3.com/BracketList+Icon"/>
    <dgm:cxn modelId="{173F933D-6E54-4750-9928-DB7AF21B03F4}" type="presParOf" srcId="{1604FABA-3255-4047-B8EB-3B9BD6A398EA}" destId="{ACC9F106-FCE6-4DE2-B4F1-176564397C2B}" srcOrd="8" destOrd="0" presId="urn:diagrams.loki3.com/BracketList+Icon"/>
    <dgm:cxn modelId="{E39F85BB-C7E4-4D4E-84B5-5E484EDD3536}" type="presParOf" srcId="{ACC9F106-FCE6-4DE2-B4F1-176564397C2B}" destId="{EF3DB7F6-3177-4925-B717-AA7AD26BED08}" srcOrd="0" destOrd="0" presId="urn:diagrams.loki3.com/BracketList+Icon"/>
    <dgm:cxn modelId="{8296C526-5A64-4BC3-812C-CA55A8C0C271}" type="presParOf" srcId="{ACC9F106-FCE6-4DE2-B4F1-176564397C2B}" destId="{B8CF1900-81D4-450B-9066-159F6F529F48}" srcOrd="1" destOrd="0" presId="urn:diagrams.loki3.com/BracketList+Icon"/>
    <dgm:cxn modelId="{01173BCB-11AE-40D5-A9B6-BABDF59691D9}" type="presParOf" srcId="{ACC9F106-FCE6-4DE2-B4F1-176564397C2B}" destId="{120B1D30-DF4F-498A-A17A-BF7C22CDF309}" srcOrd="2" destOrd="0" presId="urn:diagrams.loki3.com/BracketList+Icon"/>
    <dgm:cxn modelId="{A400A41A-FAB4-4D2D-9E12-3E833D783BFF}" type="presParOf" srcId="{ACC9F106-FCE6-4DE2-B4F1-176564397C2B}" destId="{020107DC-ECD0-4FAE-93EC-9DC3CBC6E4FD}" srcOrd="3" destOrd="0" presId="urn:diagrams.loki3.com/BracketList+Icon"/>
  </dgm:cxnLst>
  <dgm:bg>
    <a:solidFill>
      <a:schemeClr val="tx2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062682-F86A-4926-BF8C-1DEDFEEE1904}" type="doc">
      <dgm:prSet loTypeId="urn:diagrams.loki3.com/BracketList+Icon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82C7C9D-3BB3-4FFA-A71B-34BB4E2F75B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Reduce Variation</a:t>
          </a:r>
          <a:endParaRPr lang="en-US" sz="2000" b="1" dirty="0">
            <a:solidFill>
              <a:schemeClr val="tx1"/>
            </a:solidFill>
          </a:endParaRPr>
        </a:p>
      </dgm:t>
    </dgm:pt>
    <dgm:pt modelId="{FDBFD163-AD62-43BE-BADD-7B81939C3510}" type="parTrans" cxnId="{D35D628D-8853-4EC9-A5F1-15D2E4FD952A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E12CF4EA-D737-4A5C-921F-906ABDC79EBA}" type="sibTrans" cxnId="{D35D628D-8853-4EC9-A5F1-15D2E4FD952A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708A67C-654D-44EB-81BA-3989CEECCEFE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Reduce All-cause Readmission Rate by 3%</a:t>
          </a:r>
          <a:endParaRPr lang="en-US" sz="2000" dirty="0">
            <a:solidFill>
              <a:schemeClr val="tx1"/>
            </a:solidFill>
          </a:endParaRPr>
        </a:p>
      </dgm:t>
    </dgm:pt>
    <dgm:pt modelId="{8E138FB7-DF63-41BB-B747-D21D6268CDDD}" type="parTrans" cxnId="{91ECBAC3-ECB5-4811-AC88-10115E6F87D8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CAC70E73-7787-4445-8685-8BE80D2A1307}" type="sibTrans" cxnId="{91ECBAC3-ECB5-4811-AC88-10115E6F87D8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01411B3-3044-498D-8FAD-CF545664EC6A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Increase Value</a:t>
          </a:r>
          <a:endParaRPr lang="en-US" sz="2000" b="1" dirty="0">
            <a:solidFill>
              <a:schemeClr val="tx1"/>
            </a:solidFill>
          </a:endParaRPr>
        </a:p>
      </dgm:t>
    </dgm:pt>
    <dgm:pt modelId="{1253A5A9-686D-4C7D-8D9A-480B286AC2B0}" type="parTrans" cxnId="{93D8C206-A6CD-4173-8078-792DADE94A5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839EFAE7-48B4-4DD8-9C10-15A655107B0D}" type="sibTrans" cxnId="{93D8C206-A6CD-4173-8078-792DADE94A5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4D49D0E-4953-4160-B810-3D516404762E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Reduce LOS  O/E by 2%</a:t>
          </a:r>
          <a:endParaRPr lang="en-US" sz="2000" dirty="0">
            <a:solidFill>
              <a:schemeClr val="tx1"/>
            </a:solidFill>
          </a:endParaRPr>
        </a:p>
      </dgm:t>
    </dgm:pt>
    <dgm:pt modelId="{4FCEBA36-3437-4AAE-9179-EAFA31D91BD9}" type="parTrans" cxnId="{36F94CF7-2D68-4EDA-9EFD-72D6927DDEB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765A217C-6798-421D-8476-EE706B9FC16A}" type="sibTrans" cxnId="{36F94CF7-2D68-4EDA-9EFD-72D6927DDEB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BCCAC4C-77C6-46A3-A68A-9AA26AA72EBA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Transform Our Culture</a:t>
          </a:r>
          <a:endParaRPr lang="en-US" sz="2000" b="1" dirty="0">
            <a:solidFill>
              <a:schemeClr val="tx1"/>
            </a:solidFill>
          </a:endParaRPr>
        </a:p>
      </dgm:t>
    </dgm:pt>
    <dgm:pt modelId="{8E2EA368-CB5F-4FAF-B5C8-EB5F9E965F1B}" type="parTrans" cxnId="{785E3ED1-581B-41C8-9BCD-977C7075EF2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B8E5224F-7B37-410B-848F-EF5B02BC5510}" type="sibTrans" cxnId="{785E3ED1-581B-41C8-9BCD-977C7075EF2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8DB30A7-5FA8-482D-9ED7-B57C1567E16E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Zero Harm</a:t>
          </a:r>
          <a:endParaRPr lang="en-US" sz="2000" b="1" dirty="0">
            <a:solidFill>
              <a:schemeClr val="tx1"/>
            </a:solidFill>
          </a:endParaRPr>
        </a:p>
      </dgm:t>
    </dgm:pt>
    <dgm:pt modelId="{7B90ED16-E2E9-4026-83AF-92559068DA60}" type="parTrans" cxnId="{CDEF0164-B21F-447B-9BD6-1B0A1F083232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1BF9D0BF-AC11-42E0-A815-B348D3E01C5C}" type="sibTrans" cxnId="{CDEF0164-B21F-447B-9BD6-1B0A1F083232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BC1F61F4-3CE8-45C1-8A6C-1088F7006BE6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Perfect Patient Experience</a:t>
          </a:r>
          <a:endParaRPr lang="en-US" sz="2000" b="1" dirty="0">
            <a:solidFill>
              <a:schemeClr val="tx1"/>
            </a:solidFill>
          </a:endParaRPr>
        </a:p>
      </dgm:t>
    </dgm:pt>
    <dgm:pt modelId="{100BAC8C-57B6-4EA4-8640-2FA439A21625}" type="parTrans" cxnId="{5D6C9076-FDDA-40AD-9A33-37509CCCEDA1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F62B54E3-3775-4EE0-B119-429346E15B29}" type="sibTrans" cxnId="{5D6C9076-FDDA-40AD-9A33-37509CCCEDA1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B449A609-C2F9-44AA-A16E-BC2140453B8B}">
      <dgm:prSet custT="1"/>
      <dgm:spPr>
        <a:solidFill>
          <a:schemeClr val="tx2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Increase PSR Reporting by 5%</a:t>
          </a:r>
          <a:endParaRPr lang="en-US" sz="2000" dirty="0">
            <a:solidFill>
              <a:schemeClr val="tx1"/>
            </a:solidFill>
          </a:endParaRPr>
        </a:p>
      </dgm:t>
    </dgm:pt>
    <dgm:pt modelId="{4E1F5C15-AA3B-49B4-B8E2-CBC2F32B6B52}" type="parTrans" cxnId="{7167FEA3-493F-43E3-A23A-1A92B180C30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7BE7F8CF-68FD-4500-99A1-B12DB72F420C}" type="sibTrans" cxnId="{7167FEA3-493F-43E3-A23A-1A92B180C30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32866A17-E7C6-43F0-8542-1992E1879219}">
      <dgm:prSet custT="1"/>
      <dgm:spPr>
        <a:noFill/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Reduce Mortality O/E by 3%</a:t>
          </a:r>
          <a:endParaRPr lang="en-US" sz="2000" dirty="0">
            <a:solidFill>
              <a:schemeClr val="tx1"/>
            </a:solidFill>
          </a:endParaRPr>
        </a:p>
      </dgm:t>
    </dgm:pt>
    <dgm:pt modelId="{8ED8D35A-F1DA-4EC8-9CA7-457A9B1DB0BD}" type="parTrans" cxnId="{7B1D2ACA-438B-481F-9447-9D2AB075DC3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D8AF403-AEAF-419E-815A-485E943025CF}" type="sibTrans" cxnId="{7B1D2ACA-438B-481F-9447-9D2AB075DC3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9755910F-F63E-4DC7-9659-038138DA1116}">
      <dgm:prSet custT="1"/>
      <dgm:spPr>
        <a:noFill/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Increase RN Communication by 2%</a:t>
          </a:r>
          <a:endParaRPr lang="en-US" sz="2000" dirty="0">
            <a:solidFill>
              <a:schemeClr val="tx1"/>
            </a:solidFill>
          </a:endParaRPr>
        </a:p>
      </dgm:t>
    </dgm:pt>
    <dgm:pt modelId="{72AADF2D-C152-49D5-B251-58CD545D58AE}" type="parTrans" cxnId="{DFDD724D-81BC-4ED4-9BA6-C4AE52D6938C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2133ED94-AAA2-4DA3-BFAB-A0BE05B9B474}" type="sibTrans" cxnId="{DFDD724D-81BC-4ED4-9BA6-C4AE52D6938C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88206B0-B0F4-4664-9F81-5AA3C157282D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Increase MD Communication by 1%</a:t>
          </a:r>
        </a:p>
      </dgm:t>
    </dgm:pt>
    <dgm:pt modelId="{F1754AFB-6069-40ED-A4B0-6CAD595B3A74}" type="parTrans" cxnId="{73327583-8B61-4851-BAD9-D315328B3854}">
      <dgm:prSet/>
      <dgm:spPr/>
      <dgm:t>
        <a:bodyPr/>
        <a:lstStyle/>
        <a:p>
          <a:endParaRPr lang="en-US"/>
        </a:p>
      </dgm:t>
    </dgm:pt>
    <dgm:pt modelId="{B11297DC-C1CB-441C-930B-E1077303CFDC}" type="sibTrans" cxnId="{73327583-8B61-4851-BAD9-D315328B3854}">
      <dgm:prSet/>
      <dgm:spPr/>
      <dgm:t>
        <a:bodyPr/>
        <a:lstStyle/>
        <a:p>
          <a:endParaRPr lang="en-US"/>
        </a:p>
      </dgm:t>
    </dgm:pt>
    <dgm:pt modelId="{003AD290-BB2C-4F98-8384-1618286E29BB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Increase Quietness by 1%</a:t>
          </a:r>
        </a:p>
      </dgm:t>
    </dgm:pt>
    <dgm:pt modelId="{560E6053-5A4B-4AF5-ABF6-7041D046825A}" type="parTrans" cxnId="{40053C46-D4EA-454A-89DE-CC1A03C6BC6A}">
      <dgm:prSet/>
      <dgm:spPr/>
      <dgm:t>
        <a:bodyPr/>
        <a:lstStyle/>
        <a:p>
          <a:endParaRPr lang="en-US"/>
        </a:p>
      </dgm:t>
    </dgm:pt>
    <dgm:pt modelId="{4F764DC9-F172-4FCF-B06A-266B6B4AF1CA}" type="sibTrans" cxnId="{40053C46-D4EA-454A-89DE-CC1A03C6BC6A}">
      <dgm:prSet/>
      <dgm:spPr/>
      <dgm:t>
        <a:bodyPr/>
        <a:lstStyle/>
        <a:p>
          <a:endParaRPr lang="en-US"/>
        </a:p>
      </dgm:t>
    </dgm:pt>
    <dgm:pt modelId="{328B8A54-41B5-463D-9D60-825178793AFB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Increase Cleanliness by 3%</a:t>
          </a:r>
          <a:endParaRPr lang="en-US" sz="2000" dirty="0">
            <a:solidFill>
              <a:schemeClr val="tx1"/>
            </a:solidFill>
          </a:endParaRPr>
        </a:p>
      </dgm:t>
    </dgm:pt>
    <dgm:pt modelId="{FD343888-8329-4E16-B930-BB31F92F11EE}" type="parTrans" cxnId="{D8D3466D-6967-4D68-8D00-28D97C7330F3}">
      <dgm:prSet/>
      <dgm:spPr/>
      <dgm:t>
        <a:bodyPr/>
        <a:lstStyle/>
        <a:p>
          <a:endParaRPr lang="en-US"/>
        </a:p>
      </dgm:t>
    </dgm:pt>
    <dgm:pt modelId="{FF99F0F6-A568-465C-B3ED-8F1F1BB29B71}" type="sibTrans" cxnId="{D8D3466D-6967-4D68-8D00-28D97C7330F3}">
      <dgm:prSet/>
      <dgm:spPr/>
      <dgm:t>
        <a:bodyPr/>
        <a:lstStyle/>
        <a:p>
          <a:endParaRPr lang="en-US"/>
        </a:p>
      </dgm:t>
    </dgm:pt>
    <dgm:pt modelId="{04D8D57F-2FAD-479B-97BF-C3BE0972882A}">
      <dgm:prSet custT="1"/>
      <dgm:spPr>
        <a:solidFill>
          <a:schemeClr val="tx2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Reduce Sepsis LOS/Mortality by 5%</a:t>
          </a:r>
          <a:endParaRPr lang="en-US" sz="2000" dirty="0">
            <a:solidFill>
              <a:schemeClr val="tx1"/>
            </a:solidFill>
          </a:endParaRPr>
        </a:p>
      </dgm:t>
    </dgm:pt>
    <dgm:pt modelId="{2F46A222-F7CF-42BE-B993-A492F9BA77D8}" type="parTrans" cxnId="{1A215DA7-FED1-4F67-BC90-ADAB503581EC}">
      <dgm:prSet/>
      <dgm:spPr/>
      <dgm:t>
        <a:bodyPr/>
        <a:lstStyle/>
        <a:p>
          <a:endParaRPr lang="en-US"/>
        </a:p>
      </dgm:t>
    </dgm:pt>
    <dgm:pt modelId="{D7216D88-2A7E-4B59-B952-3038D9C11200}" type="sibTrans" cxnId="{1A215DA7-FED1-4F67-BC90-ADAB503581EC}">
      <dgm:prSet/>
      <dgm:spPr/>
      <dgm:t>
        <a:bodyPr/>
        <a:lstStyle/>
        <a:p>
          <a:endParaRPr lang="en-US"/>
        </a:p>
      </dgm:t>
    </dgm:pt>
    <dgm:pt modelId="{1FE258A0-8100-4680-9AD2-5C3544F2D208}">
      <dgm:prSet custT="1"/>
      <dgm:spPr>
        <a:solidFill>
          <a:schemeClr val="tx2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Decrease Serious Safety Event Rate by 20%</a:t>
          </a:r>
          <a:endParaRPr lang="en-US" sz="2000" dirty="0">
            <a:solidFill>
              <a:schemeClr val="tx1"/>
            </a:solidFill>
          </a:endParaRPr>
        </a:p>
      </dgm:t>
    </dgm:pt>
    <dgm:pt modelId="{53093D0D-90B1-4F40-AEC5-79D9483714F2}" type="parTrans" cxnId="{9C4672F5-BA2C-4E77-A0CE-76E994C10DC1}">
      <dgm:prSet/>
      <dgm:spPr/>
      <dgm:t>
        <a:bodyPr/>
        <a:lstStyle/>
        <a:p>
          <a:endParaRPr lang="en-US"/>
        </a:p>
      </dgm:t>
    </dgm:pt>
    <dgm:pt modelId="{CF40DCE3-6100-4F48-834A-55EF2336D2E6}" type="sibTrans" cxnId="{9C4672F5-BA2C-4E77-A0CE-76E994C10DC1}">
      <dgm:prSet/>
      <dgm:spPr/>
      <dgm:t>
        <a:bodyPr/>
        <a:lstStyle/>
        <a:p>
          <a:endParaRPr lang="en-US"/>
        </a:p>
      </dgm:t>
    </dgm:pt>
    <dgm:pt modelId="{8EA74EAE-9DE7-4BEC-BD85-F054D97FD129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Reduce CLABSI/CAUTI Rate by 3%</a:t>
          </a:r>
        </a:p>
      </dgm:t>
    </dgm:pt>
    <dgm:pt modelId="{826CA429-B395-4326-987C-E85A4CE325A2}" type="parTrans" cxnId="{33758F53-3A75-4EF1-9F92-F24BA6A354E9}">
      <dgm:prSet/>
      <dgm:spPr/>
      <dgm:t>
        <a:bodyPr/>
        <a:lstStyle/>
        <a:p>
          <a:endParaRPr lang="en-US"/>
        </a:p>
      </dgm:t>
    </dgm:pt>
    <dgm:pt modelId="{B4412E08-321D-43D4-95B6-950F4CB405BF}" type="sibTrans" cxnId="{33758F53-3A75-4EF1-9F92-F24BA6A354E9}">
      <dgm:prSet/>
      <dgm:spPr/>
      <dgm:t>
        <a:bodyPr/>
        <a:lstStyle/>
        <a:p>
          <a:endParaRPr lang="en-US"/>
        </a:p>
      </dgm:t>
    </dgm:pt>
    <dgm:pt modelId="{1604FABA-3255-4047-B8EB-3B9BD6A398EA}" type="pres">
      <dgm:prSet presAssocID="{A1062682-F86A-4926-BF8C-1DEDFEEE19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FC0E1B-3EFE-40C8-A0B9-F2706BD4CF9F}" type="pres">
      <dgm:prSet presAssocID="{282C7C9D-3BB3-4FFA-A71B-34BB4E2F75B6}" presName="linNode" presStyleCnt="0"/>
      <dgm:spPr/>
    </dgm:pt>
    <dgm:pt modelId="{70E602C5-E226-4422-AF26-DCB532F05BF4}" type="pres">
      <dgm:prSet presAssocID="{282C7C9D-3BB3-4FFA-A71B-34BB4E2F75B6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A965F-67BA-4AE9-8D9F-92300E09FED9}" type="pres">
      <dgm:prSet presAssocID="{282C7C9D-3BB3-4FFA-A71B-34BB4E2F75B6}" presName="bracket" presStyleLbl="parChTrans1D1" presStyleIdx="0" presStyleCnt="5"/>
      <dgm:spPr/>
    </dgm:pt>
    <dgm:pt modelId="{D8BA7ADC-C5B5-4343-B362-A2768C47DD81}" type="pres">
      <dgm:prSet presAssocID="{282C7C9D-3BB3-4FFA-A71B-34BB4E2F75B6}" presName="spH" presStyleCnt="0"/>
      <dgm:spPr/>
    </dgm:pt>
    <dgm:pt modelId="{3DCCFA7A-FC32-4029-939D-8BCB0D2CBB51}" type="pres">
      <dgm:prSet presAssocID="{282C7C9D-3BB3-4FFA-A71B-34BB4E2F75B6}" presName="desTx" presStyleLbl="node1" presStyleIdx="0" presStyleCnt="5" custLinFactNeighborY="1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89C19-171C-4FD7-A40E-879A80593797}" type="pres">
      <dgm:prSet presAssocID="{E12CF4EA-D737-4A5C-921F-906ABDC79EBA}" presName="spV" presStyleCnt="0"/>
      <dgm:spPr/>
    </dgm:pt>
    <dgm:pt modelId="{6B599AF6-C50B-4898-89B2-CB0C96C53A17}" type="pres">
      <dgm:prSet presAssocID="{501411B3-3044-498D-8FAD-CF545664EC6A}" presName="linNode" presStyleCnt="0"/>
      <dgm:spPr/>
    </dgm:pt>
    <dgm:pt modelId="{AE56BE37-26C6-4215-AD51-D6AA5F85F3D8}" type="pres">
      <dgm:prSet presAssocID="{501411B3-3044-498D-8FAD-CF545664EC6A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8E431-DA73-4F85-84D2-303C647F5797}" type="pres">
      <dgm:prSet presAssocID="{501411B3-3044-498D-8FAD-CF545664EC6A}" presName="bracket" presStyleLbl="parChTrans1D1" presStyleIdx="1" presStyleCnt="5" custLinFactNeighborX="58140"/>
      <dgm:spPr/>
    </dgm:pt>
    <dgm:pt modelId="{7F423CC2-4B30-44FF-BD2A-94AF24C42DAC}" type="pres">
      <dgm:prSet presAssocID="{501411B3-3044-498D-8FAD-CF545664EC6A}" presName="spH" presStyleCnt="0"/>
      <dgm:spPr/>
    </dgm:pt>
    <dgm:pt modelId="{CBEF8326-AEE5-4362-96E4-FB5E5613CC48}" type="pres">
      <dgm:prSet presAssocID="{501411B3-3044-498D-8FAD-CF545664EC6A}" presName="desTx" presStyleLbl="node1" presStyleIdx="1" presStyleCnt="5" custScaleX="102052" custLinFactNeighborX="58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53BC9-5D34-4686-A68F-F8D7E25F7BCF}" type="pres">
      <dgm:prSet presAssocID="{839EFAE7-48B4-4DD8-9C10-15A655107B0D}" presName="spV" presStyleCnt="0"/>
      <dgm:spPr/>
    </dgm:pt>
    <dgm:pt modelId="{D4E7A61D-E97B-471D-A8A9-FDB1BD9874F6}" type="pres">
      <dgm:prSet presAssocID="{5BCCAC4C-77C6-46A3-A68A-9AA26AA72EBA}" presName="linNode" presStyleCnt="0"/>
      <dgm:spPr/>
    </dgm:pt>
    <dgm:pt modelId="{2B4C3651-3AB2-4B53-ADF5-DAD93356C423}" type="pres">
      <dgm:prSet presAssocID="{5BCCAC4C-77C6-46A3-A68A-9AA26AA72EBA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15706-070E-4BE2-8382-A0CCFC63A20C}" type="pres">
      <dgm:prSet presAssocID="{5BCCAC4C-77C6-46A3-A68A-9AA26AA72EBA}" presName="bracket" presStyleLbl="parChTrans1D1" presStyleIdx="2" presStyleCnt="5" custLinFactNeighborX="58140"/>
      <dgm:spPr/>
    </dgm:pt>
    <dgm:pt modelId="{4F4B1948-3237-4A9D-8E67-B5EC9370F248}" type="pres">
      <dgm:prSet presAssocID="{5BCCAC4C-77C6-46A3-A68A-9AA26AA72EBA}" presName="spH" presStyleCnt="0"/>
      <dgm:spPr/>
    </dgm:pt>
    <dgm:pt modelId="{AB84F002-955B-42FC-9FAB-8266A808F26C}" type="pres">
      <dgm:prSet presAssocID="{5BCCAC4C-77C6-46A3-A68A-9AA26AA72EBA}" presName="desTx" presStyleLbl="node1" presStyleIdx="2" presStyleCnt="5" custLinFactNeighborX="58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F836-90A7-491F-844E-574FAF0999A6}" type="pres">
      <dgm:prSet presAssocID="{B8E5224F-7B37-410B-848F-EF5B02BC5510}" presName="spV" presStyleCnt="0"/>
      <dgm:spPr/>
    </dgm:pt>
    <dgm:pt modelId="{2D1A31F5-D0A1-488A-9BFF-E19BD9835007}" type="pres">
      <dgm:prSet presAssocID="{48DB30A7-5FA8-482D-9ED7-B57C1567E16E}" presName="linNode" presStyleCnt="0"/>
      <dgm:spPr/>
    </dgm:pt>
    <dgm:pt modelId="{239812FE-F568-4842-BE6D-7A910F329763}" type="pres">
      <dgm:prSet presAssocID="{48DB30A7-5FA8-482D-9ED7-B57C1567E16E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05BC3-C94C-4524-A6D1-C1570572B2D4}" type="pres">
      <dgm:prSet presAssocID="{48DB30A7-5FA8-482D-9ED7-B57C1567E16E}" presName="bracket" presStyleLbl="parChTrans1D1" presStyleIdx="3" presStyleCnt="5" custLinFactNeighborX="58140"/>
      <dgm:spPr/>
    </dgm:pt>
    <dgm:pt modelId="{72F34758-ACF3-4EDC-84AB-9BCC2877C137}" type="pres">
      <dgm:prSet presAssocID="{48DB30A7-5FA8-482D-9ED7-B57C1567E16E}" presName="spH" presStyleCnt="0"/>
      <dgm:spPr/>
    </dgm:pt>
    <dgm:pt modelId="{3BAA0C3C-42CA-4397-AA5A-93A7F6864177}" type="pres">
      <dgm:prSet presAssocID="{48DB30A7-5FA8-482D-9ED7-B57C1567E16E}" presName="desTx" presStyleLbl="node1" presStyleIdx="3" presStyleCnt="5" custLinFactNeighborY="-2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F33CE-67F0-41D0-8785-B27693548ACB}" type="pres">
      <dgm:prSet presAssocID="{1BF9D0BF-AC11-42E0-A815-B348D3E01C5C}" presName="spV" presStyleCnt="0"/>
      <dgm:spPr/>
    </dgm:pt>
    <dgm:pt modelId="{ACC9F106-FCE6-4DE2-B4F1-176564397C2B}" type="pres">
      <dgm:prSet presAssocID="{BC1F61F4-3CE8-45C1-8A6C-1088F7006BE6}" presName="linNode" presStyleCnt="0"/>
      <dgm:spPr/>
    </dgm:pt>
    <dgm:pt modelId="{EF3DB7F6-3177-4925-B717-AA7AD26BED08}" type="pres">
      <dgm:prSet presAssocID="{BC1F61F4-3CE8-45C1-8A6C-1088F7006BE6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F1900-81D4-450B-9066-159F6F529F48}" type="pres">
      <dgm:prSet presAssocID="{BC1F61F4-3CE8-45C1-8A6C-1088F7006BE6}" presName="bracket" presStyleLbl="parChTrans1D1" presStyleIdx="4" presStyleCnt="5" custLinFactNeighborX="58140"/>
      <dgm:spPr/>
    </dgm:pt>
    <dgm:pt modelId="{120B1D30-DF4F-498A-A17A-BF7C22CDF309}" type="pres">
      <dgm:prSet presAssocID="{BC1F61F4-3CE8-45C1-8A6C-1088F7006BE6}" presName="spH" presStyleCnt="0"/>
      <dgm:spPr/>
    </dgm:pt>
    <dgm:pt modelId="{020107DC-ECD0-4FAE-93EC-9DC3CBC6E4FD}" type="pres">
      <dgm:prSet presAssocID="{BC1F61F4-3CE8-45C1-8A6C-1088F7006BE6}" presName="desTx" presStyleLbl="node1" presStyleIdx="4" presStyleCnt="5" custLinFactNeighborX="58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758F53-3A75-4EF1-9F92-F24BA6A354E9}" srcId="{48DB30A7-5FA8-482D-9ED7-B57C1567E16E}" destId="{8EA74EAE-9DE7-4BEC-BD85-F054D97FD129}" srcOrd="1" destOrd="0" parTransId="{826CA429-B395-4326-987C-E85A4CE325A2}" sibTransId="{B4412E08-321D-43D4-95B6-950F4CB405BF}"/>
    <dgm:cxn modelId="{E3770658-DEEE-49D6-87E7-B7C9B8C5990E}" type="presOf" srcId="{04D49D0E-4953-4160-B810-3D516404762E}" destId="{CBEF8326-AEE5-4362-96E4-FB5E5613CC48}" srcOrd="0" destOrd="0" presId="urn:diagrams.loki3.com/BracketList+Icon"/>
    <dgm:cxn modelId="{9E112B07-679E-4F4D-9147-1D650A7D3A88}" type="presOf" srcId="{501411B3-3044-498D-8FAD-CF545664EC6A}" destId="{AE56BE37-26C6-4215-AD51-D6AA5F85F3D8}" srcOrd="0" destOrd="0" presId="urn:diagrams.loki3.com/BracketList+Icon"/>
    <dgm:cxn modelId="{D8D3466D-6967-4D68-8D00-28D97C7330F3}" srcId="{BC1F61F4-3CE8-45C1-8A6C-1088F7006BE6}" destId="{328B8A54-41B5-463D-9D60-825178793AFB}" srcOrd="3" destOrd="0" parTransId="{FD343888-8329-4E16-B930-BB31F92F11EE}" sibTransId="{FF99F0F6-A568-465C-B3ED-8F1F1BB29B71}"/>
    <dgm:cxn modelId="{5D6C9076-FDDA-40AD-9A33-37509CCCEDA1}" srcId="{A1062682-F86A-4926-BF8C-1DEDFEEE1904}" destId="{BC1F61F4-3CE8-45C1-8A6C-1088F7006BE6}" srcOrd="4" destOrd="0" parTransId="{100BAC8C-57B6-4EA4-8640-2FA439A21625}" sibTransId="{F62B54E3-3775-4EE0-B119-429346E15B29}"/>
    <dgm:cxn modelId="{1BA6839A-88CD-4A16-A94A-5FA487C87349}" type="presOf" srcId="{A1062682-F86A-4926-BF8C-1DEDFEEE1904}" destId="{1604FABA-3255-4047-B8EB-3B9BD6A398EA}" srcOrd="0" destOrd="0" presId="urn:diagrams.loki3.com/BracketList+Icon"/>
    <dgm:cxn modelId="{9A1D29AD-4F64-4B60-B44D-696A2C014910}" type="presOf" srcId="{48DB30A7-5FA8-482D-9ED7-B57C1567E16E}" destId="{239812FE-F568-4842-BE6D-7A910F329763}" srcOrd="0" destOrd="0" presId="urn:diagrams.loki3.com/BracketList+Icon"/>
    <dgm:cxn modelId="{CDEF0164-B21F-447B-9BD6-1B0A1F083232}" srcId="{A1062682-F86A-4926-BF8C-1DEDFEEE1904}" destId="{48DB30A7-5FA8-482D-9ED7-B57C1567E16E}" srcOrd="3" destOrd="0" parTransId="{7B90ED16-E2E9-4026-83AF-92559068DA60}" sibTransId="{1BF9D0BF-AC11-42E0-A815-B348D3E01C5C}"/>
    <dgm:cxn modelId="{5CFB468F-D889-4D98-BE28-3F7550FAFDCF}" type="presOf" srcId="{588206B0-B0F4-4664-9F81-5AA3C157282D}" destId="{020107DC-ECD0-4FAE-93EC-9DC3CBC6E4FD}" srcOrd="0" destOrd="1" presId="urn:diagrams.loki3.com/BracketList+Icon"/>
    <dgm:cxn modelId="{1A3BA496-8A8C-4D66-B8E9-E429D3B8D6FB}" type="presOf" srcId="{1FE258A0-8100-4680-9AD2-5C3544F2D208}" destId="{AB84F002-955B-42FC-9FAB-8266A808F26C}" srcOrd="0" destOrd="1" presId="urn:diagrams.loki3.com/BracketList+Icon"/>
    <dgm:cxn modelId="{7B1D2ACA-438B-481F-9447-9D2AB075DC33}" srcId="{48DB30A7-5FA8-482D-9ED7-B57C1567E16E}" destId="{32866A17-E7C6-43F0-8542-1992E1879219}" srcOrd="0" destOrd="0" parTransId="{8ED8D35A-F1DA-4EC8-9CA7-457A9B1DB0BD}" sibTransId="{0D8AF403-AEAF-419E-815A-485E943025CF}"/>
    <dgm:cxn modelId="{064BE671-43B3-4842-A21D-E10102D347F4}" type="presOf" srcId="{9755910F-F63E-4DC7-9659-038138DA1116}" destId="{020107DC-ECD0-4FAE-93EC-9DC3CBC6E4FD}" srcOrd="0" destOrd="0" presId="urn:diagrams.loki3.com/BracketList+Icon"/>
    <dgm:cxn modelId="{DB87672F-EF0B-4F57-A752-EB8D53606329}" type="presOf" srcId="{B449A609-C2F9-44AA-A16E-BC2140453B8B}" destId="{AB84F002-955B-42FC-9FAB-8266A808F26C}" srcOrd="0" destOrd="0" presId="urn:diagrams.loki3.com/BracketList+Icon"/>
    <dgm:cxn modelId="{43BF7030-CBAF-4888-B886-AA7D0D6C35A2}" type="presOf" srcId="{32866A17-E7C6-43F0-8542-1992E1879219}" destId="{3BAA0C3C-42CA-4397-AA5A-93A7F6864177}" srcOrd="0" destOrd="0" presId="urn:diagrams.loki3.com/BracketList+Icon"/>
    <dgm:cxn modelId="{4BAA91A6-9B0B-4CDA-BA72-D1F37BC3CC66}" type="presOf" srcId="{BC1F61F4-3CE8-45C1-8A6C-1088F7006BE6}" destId="{EF3DB7F6-3177-4925-B717-AA7AD26BED08}" srcOrd="0" destOrd="0" presId="urn:diagrams.loki3.com/BracketList+Icon"/>
    <dgm:cxn modelId="{077ADFDB-7720-4719-9C89-E27867358029}" type="presOf" srcId="{8EA74EAE-9DE7-4BEC-BD85-F054D97FD129}" destId="{3BAA0C3C-42CA-4397-AA5A-93A7F6864177}" srcOrd="0" destOrd="1" presId="urn:diagrams.loki3.com/BracketList+Icon"/>
    <dgm:cxn modelId="{1A215DA7-FED1-4F67-BC90-ADAB503581EC}" srcId="{282C7C9D-3BB3-4FFA-A71B-34BB4E2F75B6}" destId="{04D8D57F-2FAD-479B-97BF-C3BE0972882A}" srcOrd="1" destOrd="0" parTransId="{2F46A222-F7CF-42BE-B993-A492F9BA77D8}" sibTransId="{D7216D88-2A7E-4B59-B952-3038D9C11200}"/>
    <dgm:cxn modelId="{36F94CF7-2D68-4EDA-9EFD-72D6927DDEB9}" srcId="{501411B3-3044-498D-8FAD-CF545664EC6A}" destId="{04D49D0E-4953-4160-B810-3D516404762E}" srcOrd="0" destOrd="0" parTransId="{4FCEBA36-3437-4AAE-9179-EAFA31D91BD9}" sibTransId="{765A217C-6798-421D-8476-EE706B9FC16A}"/>
    <dgm:cxn modelId="{8453726E-4258-43C8-BD98-B9D52827A25E}" type="presOf" srcId="{04D8D57F-2FAD-479B-97BF-C3BE0972882A}" destId="{3DCCFA7A-FC32-4029-939D-8BCB0D2CBB51}" srcOrd="0" destOrd="1" presId="urn:diagrams.loki3.com/BracketList+Icon"/>
    <dgm:cxn modelId="{7ACE4F4E-2779-47D4-ACD3-33C118EE9E8A}" type="presOf" srcId="{003AD290-BB2C-4F98-8384-1618286E29BB}" destId="{020107DC-ECD0-4FAE-93EC-9DC3CBC6E4FD}" srcOrd="0" destOrd="2" presId="urn:diagrams.loki3.com/BracketList+Icon"/>
    <dgm:cxn modelId="{93D8C206-A6CD-4173-8078-792DADE94A59}" srcId="{A1062682-F86A-4926-BF8C-1DEDFEEE1904}" destId="{501411B3-3044-498D-8FAD-CF545664EC6A}" srcOrd="1" destOrd="0" parTransId="{1253A5A9-686D-4C7D-8D9A-480B286AC2B0}" sibTransId="{839EFAE7-48B4-4DD8-9C10-15A655107B0D}"/>
    <dgm:cxn modelId="{9C4672F5-BA2C-4E77-A0CE-76E994C10DC1}" srcId="{5BCCAC4C-77C6-46A3-A68A-9AA26AA72EBA}" destId="{1FE258A0-8100-4680-9AD2-5C3544F2D208}" srcOrd="1" destOrd="0" parTransId="{53093D0D-90B1-4F40-AEC5-79D9483714F2}" sibTransId="{CF40DCE3-6100-4F48-834A-55EF2336D2E6}"/>
    <dgm:cxn modelId="{DFDD724D-81BC-4ED4-9BA6-C4AE52D6938C}" srcId="{BC1F61F4-3CE8-45C1-8A6C-1088F7006BE6}" destId="{9755910F-F63E-4DC7-9659-038138DA1116}" srcOrd="0" destOrd="0" parTransId="{72AADF2D-C152-49D5-B251-58CD545D58AE}" sibTransId="{2133ED94-AAA2-4DA3-BFAB-A0BE05B9B474}"/>
    <dgm:cxn modelId="{7167FEA3-493F-43E3-A23A-1A92B180C303}" srcId="{5BCCAC4C-77C6-46A3-A68A-9AA26AA72EBA}" destId="{B449A609-C2F9-44AA-A16E-BC2140453B8B}" srcOrd="0" destOrd="0" parTransId="{4E1F5C15-AA3B-49B4-B8E2-CBC2F32B6B52}" sibTransId="{7BE7F8CF-68FD-4500-99A1-B12DB72F420C}"/>
    <dgm:cxn modelId="{E5D9F593-6E0A-4EC3-BFAC-6FB2272DB404}" type="presOf" srcId="{328B8A54-41B5-463D-9D60-825178793AFB}" destId="{020107DC-ECD0-4FAE-93EC-9DC3CBC6E4FD}" srcOrd="0" destOrd="3" presId="urn:diagrams.loki3.com/BracketList+Icon"/>
    <dgm:cxn modelId="{40053C46-D4EA-454A-89DE-CC1A03C6BC6A}" srcId="{BC1F61F4-3CE8-45C1-8A6C-1088F7006BE6}" destId="{003AD290-BB2C-4F98-8384-1618286E29BB}" srcOrd="2" destOrd="0" parTransId="{560E6053-5A4B-4AF5-ABF6-7041D046825A}" sibTransId="{4F764DC9-F172-4FCF-B06A-266B6B4AF1CA}"/>
    <dgm:cxn modelId="{EF27BB00-8D61-43F9-AD8C-F7279233750B}" type="presOf" srcId="{4708A67C-654D-44EB-81BA-3989CEECCEFE}" destId="{3DCCFA7A-FC32-4029-939D-8BCB0D2CBB51}" srcOrd="0" destOrd="0" presId="urn:diagrams.loki3.com/BracketList+Icon"/>
    <dgm:cxn modelId="{785E3ED1-581B-41C8-9BCD-977C7075EF27}" srcId="{A1062682-F86A-4926-BF8C-1DEDFEEE1904}" destId="{5BCCAC4C-77C6-46A3-A68A-9AA26AA72EBA}" srcOrd="2" destOrd="0" parTransId="{8E2EA368-CB5F-4FAF-B5C8-EB5F9E965F1B}" sibTransId="{B8E5224F-7B37-410B-848F-EF5B02BC5510}"/>
    <dgm:cxn modelId="{31E37B84-6713-4437-A1DD-6BA05914D4CB}" type="presOf" srcId="{282C7C9D-3BB3-4FFA-A71B-34BB4E2F75B6}" destId="{70E602C5-E226-4422-AF26-DCB532F05BF4}" srcOrd="0" destOrd="0" presId="urn:diagrams.loki3.com/BracketList+Icon"/>
    <dgm:cxn modelId="{73327583-8B61-4851-BAD9-D315328B3854}" srcId="{BC1F61F4-3CE8-45C1-8A6C-1088F7006BE6}" destId="{588206B0-B0F4-4664-9F81-5AA3C157282D}" srcOrd="1" destOrd="0" parTransId="{F1754AFB-6069-40ED-A4B0-6CAD595B3A74}" sibTransId="{B11297DC-C1CB-441C-930B-E1077303CFDC}"/>
    <dgm:cxn modelId="{91ECBAC3-ECB5-4811-AC88-10115E6F87D8}" srcId="{282C7C9D-3BB3-4FFA-A71B-34BB4E2F75B6}" destId="{4708A67C-654D-44EB-81BA-3989CEECCEFE}" srcOrd="0" destOrd="0" parTransId="{8E138FB7-DF63-41BB-B747-D21D6268CDDD}" sibTransId="{CAC70E73-7787-4445-8685-8BE80D2A1307}"/>
    <dgm:cxn modelId="{D35D628D-8853-4EC9-A5F1-15D2E4FD952A}" srcId="{A1062682-F86A-4926-BF8C-1DEDFEEE1904}" destId="{282C7C9D-3BB3-4FFA-A71B-34BB4E2F75B6}" srcOrd="0" destOrd="0" parTransId="{FDBFD163-AD62-43BE-BADD-7B81939C3510}" sibTransId="{E12CF4EA-D737-4A5C-921F-906ABDC79EBA}"/>
    <dgm:cxn modelId="{B25F6156-388A-4894-BE31-103E2CA64C2E}" type="presOf" srcId="{5BCCAC4C-77C6-46A3-A68A-9AA26AA72EBA}" destId="{2B4C3651-3AB2-4B53-ADF5-DAD93356C423}" srcOrd="0" destOrd="0" presId="urn:diagrams.loki3.com/BracketList+Icon"/>
    <dgm:cxn modelId="{989C22B8-A80E-4390-8036-FFAB2FD01697}" type="presParOf" srcId="{1604FABA-3255-4047-B8EB-3B9BD6A398EA}" destId="{78FC0E1B-3EFE-40C8-A0B9-F2706BD4CF9F}" srcOrd="0" destOrd="0" presId="urn:diagrams.loki3.com/BracketList+Icon"/>
    <dgm:cxn modelId="{7095FF17-D89A-477B-8E1A-F82359E16527}" type="presParOf" srcId="{78FC0E1B-3EFE-40C8-A0B9-F2706BD4CF9F}" destId="{70E602C5-E226-4422-AF26-DCB532F05BF4}" srcOrd="0" destOrd="0" presId="urn:diagrams.loki3.com/BracketList+Icon"/>
    <dgm:cxn modelId="{752D33E3-8C63-44AF-AA0D-F254BC24E865}" type="presParOf" srcId="{78FC0E1B-3EFE-40C8-A0B9-F2706BD4CF9F}" destId="{490A965F-67BA-4AE9-8D9F-92300E09FED9}" srcOrd="1" destOrd="0" presId="urn:diagrams.loki3.com/BracketList+Icon"/>
    <dgm:cxn modelId="{49F40768-7367-40BD-80F3-A18565642BD0}" type="presParOf" srcId="{78FC0E1B-3EFE-40C8-A0B9-F2706BD4CF9F}" destId="{D8BA7ADC-C5B5-4343-B362-A2768C47DD81}" srcOrd="2" destOrd="0" presId="urn:diagrams.loki3.com/BracketList+Icon"/>
    <dgm:cxn modelId="{0CC4B3E8-1B6F-4A09-8B60-27A8AFBE76CD}" type="presParOf" srcId="{78FC0E1B-3EFE-40C8-A0B9-F2706BD4CF9F}" destId="{3DCCFA7A-FC32-4029-939D-8BCB0D2CBB51}" srcOrd="3" destOrd="0" presId="urn:diagrams.loki3.com/BracketList+Icon"/>
    <dgm:cxn modelId="{7AD0FB89-2D18-478F-8ADB-A1682F903106}" type="presParOf" srcId="{1604FABA-3255-4047-B8EB-3B9BD6A398EA}" destId="{75989C19-171C-4FD7-A40E-879A80593797}" srcOrd="1" destOrd="0" presId="urn:diagrams.loki3.com/BracketList+Icon"/>
    <dgm:cxn modelId="{28A5EBF6-1742-412A-9307-F7840C8ED701}" type="presParOf" srcId="{1604FABA-3255-4047-B8EB-3B9BD6A398EA}" destId="{6B599AF6-C50B-4898-89B2-CB0C96C53A17}" srcOrd="2" destOrd="0" presId="urn:diagrams.loki3.com/BracketList+Icon"/>
    <dgm:cxn modelId="{CF3FB88E-211F-4011-A79C-98DA69152D9B}" type="presParOf" srcId="{6B599AF6-C50B-4898-89B2-CB0C96C53A17}" destId="{AE56BE37-26C6-4215-AD51-D6AA5F85F3D8}" srcOrd="0" destOrd="0" presId="urn:diagrams.loki3.com/BracketList+Icon"/>
    <dgm:cxn modelId="{321C8562-B7BD-4A6F-BC09-83E946452E85}" type="presParOf" srcId="{6B599AF6-C50B-4898-89B2-CB0C96C53A17}" destId="{7688E431-DA73-4F85-84D2-303C647F5797}" srcOrd="1" destOrd="0" presId="urn:diagrams.loki3.com/BracketList+Icon"/>
    <dgm:cxn modelId="{3AD74BC0-3CCA-41FE-B69F-3991C19CF826}" type="presParOf" srcId="{6B599AF6-C50B-4898-89B2-CB0C96C53A17}" destId="{7F423CC2-4B30-44FF-BD2A-94AF24C42DAC}" srcOrd="2" destOrd="0" presId="urn:diagrams.loki3.com/BracketList+Icon"/>
    <dgm:cxn modelId="{FB2B2CA3-0905-4A2D-92DD-E594F667D2E2}" type="presParOf" srcId="{6B599AF6-C50B-4898-89B2-CB0C96C53A17}" destId="{CBEF8326-AEE5-4362-96E4-FB5E5613CC48}" srcOrd="3" destOrd="0" presId="urn:diagrams.loki3.com/BracketList+Icon"/>
    <dgm:cxn modelId="{7508C7E8-CE7A-4CD6-909E-55EB6D3597C4}" type="presParOf" srcId="{1604FABA-3255-4047-B8EB-3B9BD6A398EA}" destId="{6B353BC9-5D34-4686-A68F-F8D7E25F7BCF}" srcOrd="3" destOrd="0" presId="urn:diagrams.loki3.com/BracketList+Icon"/>
    <dgm:cxn modelId="{63B17525-84F0-473F-9200-2F6F5A8C058D}" type="presParOf" srcId="{1604FABA-3255-4047-B8EB-3B9BD6A398EA}" destId="{D4E7A61D-E97B-471D-A8A9-FDB1BD9874F6}" srcOrd="4" destOrd="0" presId="urn:diagrams.loki3.com/BracketList+Icon"/>
    <dgm:cxn modelId="{A59A5547-B226-41C6-AF98-FA657CC6479E}" type="presParOf" srcId="{D4E7A61D-E97B-471D-A8A9-FDB1BD9874F6}" destId="{2B4C3651-3AB2-4B53-ADF5-DAD93356C423}" srcOrd="0" destOrd="0" presId="urn:diagrams.loki3.com/BracketList+Icon"/>
    <dgm:cxn modelId="{B8114B45-E5AE-48C2-B109-E1D4AA0C1538}" type="presParOf" srcId="{D4E7A61D-E97B-471D-A8A9-FDB1BD9874F6}" destId="{45B15706-070E-4BE2-8382-A0CCFC63A20C}" srcOrd="1" destOrd="0" presId="urn:diagrams.loki3.com/BracketList+Icon"/>
    <dgm:cxn modelId="{DF71BB16-9FD3-463E-9FBD-9BF665F58A2E}" type="presParOf" srcId="{D4E7A61D-E97B-471D-A8A9-FDB1BD9874F6}" destId="{4F4B1948-3237-4A9D-8E67-B5EC9370F248}" srcOrd="2" destOrd="0" presId="urn:diagrams.loki3.com/BracketList+Icon"/>
    <dgm:cxn modelId="{0BB71CF1-DB70-4EB0-AEB7-9F58E67AE9BC}" type="presParOf" srcId="{D4E7A61D-E97B-471D-A8A9-FDB1BD9874F6}" destId="{AB84F002-955B-42FC-9FAB-8266A808F26C}" srcOrd="3" destOrd="0" presId="urn:diagrams.loki3.com/BracketList+Icon"/>
    <dgm:cxn modelId="{369D7CE5-2BB8-434B-9330-79496319D5B2}" type="presParOf" srcId="{1604FABA-3255-4047-B8EB-3B9BD6A398EA}" destId="{9025F836-90A7-491F-844E-574FAF0999A6}" srcOrd="5" destOrd="0" presId="urn:diagrams.loki3.com/BracketList+Icon"/>
    <dgm:cxn modelId="{9B1B2532-ADE5-4370-8721-1EBB7551E1E8}" type="presParOf" srcId="{1604FABA-3255-4047-B8EB-3B9BD6A398EA}" destId="{2D1A31F5-D0A1-488A-9BFF-E19BD9835007}" srcOrd="6" destOrd="0" presId="urn:diagrams.loki3.com/BracketList+Icon"/>
    <dgm:cxn modelId="{37DD62FE-B953-475A-9A2E-114E775DF52E}" type="presParOf" srcId="{2D1A31F5-D0A1-488A-9BFF-E19BD9835007}" destId="{239812FE-F568-4842-BE6D-7A910F329763}" srcOrd="0" destOrd="0" presId="urn:diagrams.loki3.com/BracketList+Icon"/>
    <dgm:cxn modelId="{7D6A04F4-0C0B-4F45-883B-ECAE02584F0B}" type="presParOf" srcId="{2D1A31F5-D0A1-488A-9BFF-E19BD9835007}" destId="{B9F05BC3-C94C-4524-A6D1-C1570572B2D4}" srcOrd="1" destOrd="0" presId="urn:diagrams.loki3.com/BracketList+Icon"/>
    <dgm:cxn modelId="{1D3D5794-1B0A-4029-8BE1-BA1E685AB2BE}" type="presParOf" srcId="{2D1A31F5-D0A1-488A-9BFF-E19BD9835007}" destId="{72F34758-ACF3-4EDC-84AB-9BCC2877C137}" srcOrd="2" destOrd="0" presId="urn:diagrams.loki3.com/BracketList+Icon"/>
    <dgm:cxn modelId="{DAA3B10A-3CEB-44C3-A098-F4FC34E28EA8}" type="presParOf" srcId="{2D1A31F5-D0A1-488A-9BFF-E19BD9835007}" destId="{3BAA0C3C-42CA-4397-AA5A-93A7F6864177}" srcOrd="3" destOrd="0" presId="urn:diagrams.loki3.com/BracketList+Icon"/>
    <dgm:cxn modelId="{9E4DAA28-4F44-45BB-9771-9F1751B3D740}" type="presParOf" srcId="{1604FABA-3255-4047-B8EB-3B9BD6A398EA}" destId="{F97F33CE-67F0-41D0-8785-B27693548ACB}" srcOrd="7" destOrd="0" presId="urn:diagrams.loki3.com/BracketList+Icon"/>
    <dgm:cxn modelId="{173F933D-6E54-4750-9928-DB7AF21B03F4}" type="presParOf" srcId="{1604FABA-3255-4047-B8EB-3B9BD6A398EA}" destId="{ACC9F106-FCE6-4DE2-B4F1-176564397C2B}" srcOrd="8" destOrd="0" presId="urn:diagrams.loki3.com/BracketList+Icon"/>
    <dgm:cxn modelId="{E39F85BB-C7E4-4D4E-84B5-5E484EDD3536}" type="presParOf" srcId="{ACC9F106-FCE6-4DE2-B4F1-176564397C2B}" destId="{EF3DB7F6-3177-4925-B717-AA7AD26BED08}" srcOrd="0" destOrd="0" presId="urn:diagrams.loki3.com/BracketList+Icon"/>
    <dgm:cxn modelId="{8296C526-5A64-4BC3-812C-CA55A8C0C271}" type="presParOf" srcId="{ACC9F106-FCE6-4DE2-B4F1-176564397C2B}" destId="{B8CF1900-81D4-450B-9066-159F6F529F48}" srcOrd="1" destOrd="0" presId="urn:diagrams.loki3.com/BracketList+Icon"/>
    <dgm:cxn modelId="{01173BCB-11AE-40D5-A9B6-BABDF59691D9}" type="presParOf" srcId="{ACC9F106-FCE6-4DE2-B4F1-176564397C2B}" destId="{120B1D30-DF4F-498A-A17A-BF7C22CDF309}" srcOrd="2" destOrd="0" presId="urn:diagrams.loki3.com/BracketList+Icon"/>
    <dgm:cxn modelId="{A400A41A-FAB4-4D2D-9E12-3E833D783BFF}" type="presParOf" srcId="{ACC9F106-FCE6-4DE2-B4F1-176564397C2B}" destId="{020107DC-ECD0-4FAE-93EC-9DC3CBC6E4FD}" srcOrd="3" destOrd="0" presId="urn:diagrams.loki3.com/BracketList+Icon"/>
  </dgm:cxnLst>
  <dgm:bg>
    <a:solidFill>
      <a:schemeClr val="tx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062682-F86A-4926-BF8C-1DEDFEEE1904}" type="doc">
      <dgm:prSet loTypeId="urn:diagrams.loki3.com/BracketList+Icon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82C7C9D-3BB3-4FFA-A71B-34BB4E2F75B6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Reduce Variation</a:t>
          </a:r>
          <a:endParaRPr lang="en-US" sz="2000" b="1" dirty="0">
            <a:solidFill>
              <a:schemeClr val="tx1"/>
            </a:solidFill>
          </a:endParaRPr>
        </a:p>
      </dgm:t>
    </dgm:pt>
    <dgm:pt modelId="{FDBFD163-AD62-43BE-BADD-7B81939C3510}" type="parTrans" cxnId="{D35D628D-8853-4EC9-A5F1-15D2E4FD952A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E12CF4EA-D737-4A5C-921F-906ABDC79EBA}" type="sibTrans" cxnId="{D35D628D-8853-4EC9-A5F1-15D2E4FD952A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708A67C-654D-44EB-81BA-3989CEECCEFE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Reduce All-cause Readmission Rate by 3%</a:t>
          </a:r>
          <a:endParaRPr lang="en-US" sz="2000" dirty="0">
            <a:solidFill>
              <a:schemeClr val="tx1"/>
            </a:solidFill>
          </a:endParaRPr>
        </a:p>
      </dgm:t>
    </dgm:pt>
    <dgm:pt modelId="{8E138FB7-DF63-41BB-B747-D21D6268CDDD}" type="parTrans" cxnId="{91ECBAC3-ECB5-4811-AC88-10115E6F87D8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CAC70E73-7787-4445-8685-8BE80D2A1307}" type="sibTrans" cxnId="{91ECBAC3-ECB5-4811-AC88-10115E6F87D8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01411B3-3044-498D-8FAD-CF545664EC6A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Increase Value</a:t>
          </a:r>
          <a:endParaRPr lang="en-US" sz="2000" b="1" dirty="0">
            <a:solidFill>
              <a:schemeClr val="tx1"/>
            </a:solidFill>
          </a:endParaRPr>
        </a:p>
      </dgm:t>
    </dgm:pt>
    <dgm:pt modelId="{1253A5A9-686D-4C7D-8D9A-480B286AC2B0}" type="parTrans" cxnId="{93D8C206-A6CD-4173-8078-792DADE94A5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839EFAE7-48B4-4DD8-9C10-15A655107B0D}" type="sibTrans" cxnId="{93D8C206-A6CD-4173-8078-792DADE94A5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4D49D0E-4953-4160-B810-3D516404762E}">
      <dgm:prSet phldrT="[Text]" custT="1"/>
      <dgm:spPr>
        <a:noFill/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Reduce LOS  O/E by 2%</a:t>
          </a:r>
          <a:endParaRPr lang="en-US" sz="2000" dirty="0">
            <a:solidFill>
              <a:schemeClr val="tx1"/>
            </a:solidFill>
          </a:endParaRPr>
        </a:p>
      </dgm:t>
    </dgm:pt>
    <dgm:pt modelId="{4FCEBA36-3437-4AAE-9179-EAFA31D91BD9}" type="parTrans" cxnId="{36F94CF7-2D68-4EDA-9EFD-72D6927DDEB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765A217C-6798-421D-8476-EE706B9FC16A}" type="sibTrans" cxnId="{36F94CF7-2D68-4EDA-9EFD-72D6927DDEB9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BCCAC4C-77C6-46A3-A68A-9AA26AA72EBA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Transform Our Culture</a:t>
          </a:r>
          <a:endParaRPr lang="en-US" sz="2000" b="1" dirty="0">
            <a:solidFill>
              <a:schemeClr val="tx1"/>
            </a:solidFill>
          </a:endParaRPr>
        </a:p>
      </dgm:t>
    </dgm:pt>
    <dgm:pt modelId="{8E2EA368-CB5F-4FAF-B5C8-EB5F9E965F1B}" type="parTrans" cxnId="{785E3ED1-581B-41C8-9BCD-977C7075EF2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B8E5224F-7B37-410B-848F-EF5B02BC5510}" type="sibTrans" cxnId="{785E3ED1-581B-41C8-9BCD-977C7075EF27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48DB30A7-5FA8-482D-9ED7-B57C1567E16E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Zero Harm</a:t>
          </a:r>
          <a:endParaRPr lang="en-US" sz="2000" b="1" dirty="0">
            <a:solidFill>
              <a:schemeClr val="tx1"/>
            </a:solidFill>
          </a:endParaRPr>
        </a:p>
      </dgm:t>
    </dgm:pt>
    <dgm:pt modelId="{7B90ED16-E2E9-4026-83AF-92559068DA60}" type="parTrans" cxnId="{CDEF0164-B21F-447B-9BD6-1B0A1F083232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1BF9D0BF-AC11-42E0-A815-B348D3E01C5C}" type="sibTrans" cxnId="{CDEF0164-B21F-447B-9BD6-1B0A1F083232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BC1F61F4-3CE8-45C1-8A6C-1088F7006BE6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Perfect Patient Experience</a:t>
          </a:r>
          <a:endParaRPr lang="en-US" sz="2000" b="1" dirty="0">
            <a:solidFill>
              <a:schemeClr val="tx1"/>
            </a:solidFill>
          </a:endParaRPr>
        </a:p>
      </dgm:t>
    </dgm:pt>
    <dgm:pt modelId="{100BAC8C-57B6-4EA4-8640-2FA439A21625}" type="parTrans" cxnId="{5D6C9076-FDDA-40AD-9A33-37509CCCEDA1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F62B54E3-3775-4EE0-B119-429346E15B29}" type="sibTrans" cxnId="{5D6C9076-FDDA-40AD-9A33-37509CCCEDA1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B449A609-C2F9-44AA-A16E-BC2140453B8B}">
      <dgm:prSet custT="1"/>
      <dgm:spPr>
        <a:solidFill>
          <a:schemeClr val="tx2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Increase PSR Reporting by 5%</a:t>
          </a:r>
          <a:endParaRPr lang="en-US" sz="2000" dirty="0">
            <a:solidFill>
              <a:schemeClr val="tx1"/>
            </a:solidFill>
          </a:endParaRPr>
        </a:p>
      </dgm:t>
    </dgm:pt>
    <dgm:pt modelId="{4E1F5C15-AA3B-49B4-B8E2-CBC2F32B6B52}" type="parTrans" cxnId="{7167FEA3-493F-43E3-A23A-1A92B180C30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7BE7F8CF-68FD-4500-99A1-B12DB72F420C}" type="sibTrans" cxnId="{7167FEA3-493F-43E3-A23A-1A92B180C30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32866A17-E7C6-43F0-8542-1992E1879219}">
      <dgm:prSet custT="1"/>
      <dgm:spPr>
        <a:noFill/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Reduce Mortality O/E by 3%</a:t>
          </a:r>
          <a:endParaRPr lang="en-US" sz="2000" dirty="0">
            <a:solidFill>
              <a:schemeClr val="tx1"/>
            </a:solidFill>
          </a:endParaRPr>
        </a:p>
      </dgm:t>
    </dgm:pt>
    <dgm:pt modelId="{8ED8D35A-F1DA-4EC8-9CA7-457A9B1DB0BD}" type="parTrans" cxnId="{7B1D2ACA-438B-481F-9447-9D2AB075DC3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0D8AF403-AEAF-419E-815A-485E943025CF}" type="sibTrans" cxnId="{7B1D2ACA-438B-481F-9447-9D2AB075DC33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9755910F-F63E-4DC7-9659-038138DA1116}">
      <dgm:prSet custT="1"/>
      <dgm:spPr>
        <a:noFill/>
      </dgm:spPr>
      <dgm:t>
        <a:bodyPr/>
        <a:lstStyle/>
        <a:p>
          <a:r>
            <a:rPr lang="en-US" sz="2000" b="1" dirty="0" smtClean="0">
              <a:solidFill>
                <a:schemeClr val="bg1">
                  <a:lumMod val="60000"/>
                  <a:lumOff val="40000"/>
                </a:schemeClr>
              </a:solidFill>
            </a:rPr>
            <a:t>Increase RN Communication by 2%</a:t>
          </a:r>
          <a:endParaRPr lang="en-US" sz="2000" b="1" dirty="0">
            <a:solidFill>
              <a:schemeClr val="bg1">
                <a:lumMod val="60000"/>
                <a:lumOff val="40000"/>
              </a:schemeClr>
            </a:solidFill>
          </a:endParaRPr>
        </a:p>
      </dgm:t>
    </dgm:pt>
    <dgm:pt modelId="{72AADF2D-C152-49D5-B251-58CD545D58AE}" type="parTrans" cxnId="{DFDD724D-81BC-4ED4-9BA6-C4AE52D6938C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2133ED94-AAA2-4DA3-BFAB-A0BE05B9B474}" type="sibTrans" cxnId="{DFDD724D-81BC-4ED4-9BA6-C4AE52D6938C}">
      <dgm:prSet/>
      <dgm:spPr/>
      <dgm:t>
        <a:bodyPr/>
        <a:lstStyle/>
        <a:p>
          <a:endParaRPr lang="en-US" sz="1800">
            <a:solidFill>
              <a:schemeClr val="tx1"/>
            </a:solidFill>
          </a:endParaRPr>
        </a:p>
      </dgm:t>
    </dgm:pt>
    <dgm:pt modelId="{588206B0-B0F4-4664-9F81-5AA3C157282D}">
      <dgm:prSet custT="1"/>
      <dgm:spPr/>
      <dgm:t>
        <a:bodyPr/>
        <a:lstStyle/>
        <a:p>
          <a:r>
            <a:rPr lang="en-US" sz="2000" b="1" dirty="0" smtClean="0">
              <a:solidFill>
                <a:schemeClr val="bg1">
                  <a:lumMod val="60000"/>
                  <a:lumOff val="40000"/>
                </a:schemeClr>
              </a:solidFill>
            </a:rPr>
            <a:t>Increase MD Communication by 1%</a:t>
          </a:r>
        </a:p>
      </dgm:t>
    </dgm:pt>
    <dgm:pt modelId="{F1754AFB-6069-40ED-A4B0-6CAD595B3A74}" type="parTrans" cxnId="{73327583-8B61-4851-BAD9-D315328B3854}">
      <dgm:prSet/>
      <dgm:spPr/>
      <dgm:t>
        <a:bodyPr/>
        <a:lstStyle/>
        <a:p>
          <a:endParaRPr lang="en-US"/>
        </a:p>
      </dgm:t>
    </dgm:pt>
    <dgm:pt modelId="{B11297DC-C1CB-441C-930B-E1077303CFDC}" type="sibTrans" cxnId="{73327583-8B61-4851-BAD9-D315328B3854}">
      <dgm:prSet/>
      <dgm:spPr/>
      <dgm:t>
        <a:bodyPr/>
        <a:lstStyle/>
        <a:p>
          <a:endParaRPr lang="en-US"/>
        </a:p>
      </dgm:t>
    </dgm:pt>
    <dgm:pt modelId="{003AD290-BB2C-4F98-8384-1618286E29BB}">
      <dgm:prSet custT="1"/>
      <dgm:spPr/>
      <dgm:t>
        <a:bodyPr/>
        <a:lstStyle/>
        <a:p>
          <a:r>
            <a:rPr lang="en-US" sz="2000" b="1" dirty="0" smtClean="0">
              <a:solidFill>
                <a:schemeClr val="bg1">
                  <a:lumMod val="60000"/>
                  <a:lumOff val="40000"/>
                </a:schemeClr>
              </a:solidFill>
            </a:rPr>
            <a:t>Increase Quietness by 1%</a:t>
          </a:r>
        </a:p>
      </dgm:t>
    </dgm:pt>
    <dgm:pt modelId="{560E6053-5A4B-4AF5-ABF6-7041D046825A}" type="parTrans" cxnId="{40053C46-D4EA-454A-89DE-CC1A03C6BC6A}">
      <dgm:prSet/>
      <dgm:spPr/>
      <dgm:t>
        <a:bodyPr/>
        <a:lstStyle/>
        <a:p>
          <a:endParaRPr lang="en-US"/>
        </a:p>
      </dgm:t>
    </dgm:pt>
    <dgm:pt modelId="{4F764DC9-F172-4FCF-B06A-266B6B4AF1CA}" type="sibTrans" cxnId="{40053C46-D4EA-454A-89DE-CC1A03C6BC6A}">
      <dgm:prSet/>
      <dgm:spPr/>
      <dgm:t>
        <a:bodyPr/>
        <a:lstStyle/>
        <a:p>
          <a:endParaRPr lang="en-US"/>
        </a:p>
      </dgm:t>
    </dgm:pt>
    <dgm:pt modelId="{328B8A54-41B5-463D-9D60-825178793AFB}">
      <dgm:prSet custT="1"/>
      <dgm:spPr/>
      <dgm:t>
        <a:bodyPr/>
        <a:lstStyle/>
        <a:p>
          <a:r>
            <a:rPr lang="en-US" sz="2000" b="1" dirty="0" smtClean="0">
              <a:solidFill>
                <a:schemeClr val="bg1">
                  <a:lumMod val="60000"/>
                  <a:lumOff val="40000"/>
                </a:schemeClr>
              </a:solidFill>
            </a:rPr>
            <a:t>Increase Cleanliness by 3%</a:t>
          </a:r>
          <a:endParaRPr lang="en-US" sz="2000" b="1" dirty="0">
            <a:solidFill>
              <a:schemeClr val="bg1">
                <a:lumMod val="60000"/>
                <a:lumOff val="40000"/>
              </a:schemeClr>
            </a:solidFill>
          </a:endParaRPr>
        </a:p>
      </dgm:t>
    </dgm:pt>
    <dgm:pt modelId="{FD343888-8329-4E16-B930-BB31F92F11EE}" type="parTrans" cxnId="{D8D3466D-6967-4D68-8D00-28D97C7330F3}">
      <dgm:prSet/>
      <dgm:spPr/>
      <dgm:t>
        <a:bodyPr/>
        <a:lstStyle/>
        <a:p>
          <a:endParaRPr lang="en-US"/>
        </a:p>
      </dgm:t>
    </dgm:pt>
    <dgm:pt modelId="{FF99F0F6-A568-465C-B3ED-8F1F1BB29B71}" type="sibTrans" cxnId="{D8D3466D-6967-4D68-8D00-28D97C7330F3}">
      <dgm:prSet/>
      <dgm:spPr/>
      <dgm:t>
        <a:bodyPr/>
        <a:lstStyle/>
        <a:p>
          <a:endParaRPr lang="en-US"/>
        </a:p>
      </dgm:t>
    </dgm:pt>
    <dgm:pt modelId="{04D8D57F-2FAD-479B-97BF-C3BE0972882A}">
      <dgm:prSet custT="1"/>
      <dgm:spPr>
        <a:solidFill>
          <a:schemeClr val="tx2"/>
        </a:solidFill>
      </dgm:spPr>
      <dgm:t>
        <a:bodyPr/>
        <a:lstStyle/>
        <a:p>
          <a:r>
            <a:rPr lang="en-US" sz="2000" b="1" dirty="0" smtClean="0">
              <a:solidFill>
                <a:schemeClr val="bg1">
                  <a:lumMod val="60000"/>
                  <a:lumOff val="40000"/>
                </a:schemeClr>
              </a:solidFill>
            </a:rPr>
            <a:t>Reduce Sepsis LOS/Mortality by 5%</a:t>
          </a:r>
          <a:endParaRPr lang="en-US" sz="2000" b="1" dirty="0">
            <a:solidFill>
              <a:schemeClr val="bg1">
                <a:lumMod val="60000"/>
                <a:lumOff val="40000"/>
              </a:schemeClr>
            </a:solidFill>
          </a:endParaRPr>
        </a:p>
      </dgm:t>
    </dgm:pt>
    <dgm:pt modelId="{2F46A222-F7CF-42BE-B993-A492F9BA77D8}" type="parTrans" cxnId="{1A215DA7-FED1-4F67-BC90-ADAB503581EC}">
      <dgm:prSet/>
      <dgm:spPr/>
      <dgm:t>
        <a:bodyPr/>
        <a:lstStyle/>
        <a:p>
          <a:endParaRPr lang="en-US"/>
        </a:p>
      </dgm:t>
    </dgm:pt>
    <dgm:pt modelId="{D7216D88-2A7E-4B59-B952-3038D9C11200}" type="sibTrans" cxnId="{1A215DA7-FED1-4F67-BC90-ADAB503581EC}">
      <dgm:prSet/>
      <dgm:spPr/>
      <dgm:t>
        <a:bodyPr/>
        <a:lstStyle/>
        <a:p>
          <a:endParaRPr lang="en-US"/>
        </a:p>
      </dgm:t>
    </dgm:pt>
    <dgm:pt modelId="{1FE258A0-8100-4680-9AD2-5C3544F2D208}">
      <dgm:prSet custT="1"/>
      <dgm:spPr>
        <a:solidFill>
          <a:schemeClr val="tx2"/>
        </a:solidFill>
      </dgm:spPr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Decrease Serious Safety Event Rate by 20%</a:t>
          </a:r>
          <a:endParaRPr lang="en-US" sz="2000" dirty="0">
            <a:solidFill>
              <a:schemeClr val="tx1"/>
            </a:solidFill>
          </a:endParaRPr>
        </a:p>
      </dgm:t>
    </dgm:pt>
    <dgm:pt modelId="{53093D0D-90B1-4F40-AEC5-79D9483714F2}" type="parTrans" cxnId="{9C4672F5-BA2C-4E77-A0CE-76E994C10DC1}">
      <dgm:prSet/>
      <dgm:spPr/>
      <dgm:t>
        <a:bodyPr/>
        <a:lstStyle/>
        <a:p>
          <a:endParaRPr lang="en-US"/>
        </a:p>
      </dgm:t>
    </dgm:pt>
    <dgm:pt modelId="{CF40DCE3-6100-4F48-834A-55EF2336D2E6}" type="sibTrans" cxnId="{9C4672F5-BA2C-4E77-A0CE-76E994C10DC1}">
      <dgm:prSet/>
      <dgm:spPr/>
      <dgm:t>
        <a:bodyPr/>
        <a:lstStyle/>
        <a:p>
          <a:endParaRPr lang="en-US"/>
        </a:p>
      </dgm:t>
    </dgm:pt>
    <dgm:pt modelId="{8EA74EAE-9DE7-4BEC-BD85-F054D97FD129}">
      <dgm:prSet custT="1"/>
      <dgm:spPr/>
      <dgm:t>
        <a:bodyPr/>
        <a:lstStyle/>
        <a:p>
          <a:r>
            <a:rPr lang="en-US" sz="2000" b="1" dirty="0" smtClean="0">
              <a:solidFill>
                <a:schemeClr val="bg1">
                  <a:lumMod val="60000"/>
                  <a:lumOff val="40000"/>
                </a:schemeClr>
              </a:solidFill>
            </a:rPr>
            <a:t>Reduce CLABSI/CAUTI Rate by 3%</a:t>
          </a:r>
        </a:p>
      </dgm:t>
    </dgm:pt>
    <dgm:pt modelId="{826CA429-B395-4326-987C-E85A4CE325A2}" type="parTrans" cxnId="{33758F53-3A75-4EF1-9F92-F24BA6A354E9}">
      <dgm:prSet/>
      <dgm:spPr/>
      <dgm:t>
        <a:bodyPr/>
        <a:lstStyle/>
        <a:p>
          <a:endParaRPr lang="en-US"/>
        </a:p>
      </dgm:t>
    </dgm:pt>
    <dgm:pt modelId="{B4412E08-321D-43D4-95B6-950F4CB405BF}" type="sibTrans" cxnId="{33758F53-3A75-4EF1-9F92-F24BA6A354E9}">
      <dgm:prSet/>
      <dgm:spPr/>
      <dgm:t>
        <a:bodyPr/>
        <a:lstStyle/>
        <a:p>
          <a:endParaRPr lang="en-US"/>
        </a:p>
      </dgm:t>
    </dgm:pt>
    <dgm:pt modelId="{1604FABA-3255-4047-B8EB-3B9BD6A398EA}" type="pres">
      <dgm:prSet presAssocID="{A1062682-F86A-4926-BF8C-1DEDFEEE19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FC0E1B-3EFE-40C8-A0B9-F2706BD4CF9F}" type="pres">
      <dgm:prSet presAssocID="{282C7C9D-3BB3-4FFA-A71B-34BB4E2F75B6}" presName="linNode" presStyleCnt="0"/>
      <dgm:spPr/>
    </dgm:pt>
    <dgm:pt modelId="{70E602C5-E226-4422-AF26-DCB532F05BF4}" type="pres">
      <dgm:prSet presAssocID="{282C7C9D-3BB3-4FFA-A71B-34BB4E2F75B6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A965F-67BA-4AE9-8D9F-92300E09FED9}" type="pres">
      <dgm:prSet presAssocID="{282C7C9D-3BB3-4FFA-A71B-34BB4E2F75B6}" presName="bracket" presStyleLbl="parChTrans1D1" presStyleIdx="0" presStyleCnt="5"/>
      <dgm:spPr/>
    </dgm:pt>
    <dgm:pt modelId="{D8BA7ADC-C5B5-4343-B362-A2768C47DD81}" type="pres">
      <dgm:prSet presAssocID="{282C7C9D-3BB3-4FFA-A71B-34BB4E2F75B6}" presName="spH" presStyleCnt="0"/>
      <dgm:spPr/>
    </dgm:pt>
    <dgm:pt modelId="{3DCCFA7A-FC32-4029-939D-8BCB0D2CBB51}" type="pres">
      <dgm:prSet presAssocID="{282C7C9D-3BB3-4FFA-A71B-34BB4E2F75B6}" presName="desTx" presStyleLbl="node1" presStyleIdx="0" presStyleCnt="5" custLinFactNeighborY="1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89C19-171C-4FD7-A40E-879A80593797}" type="pres">
      <dgm:prSet presAssocID="{E12CF4EA-D737-4A5C-921F-906ABDC79EBA}" presName="spV" presStyleCnt="0"/>
      <dgm:spPr/>
    </dgm:pt>
    <dgm:pt modelId="{6B599AF6-C50B-4898-89B2-CB0C96C53A17}" type="pres">
      <dgm:prSet presAssocID="{501411B3-3044-498D-8FAD-CF545664EC6A}" presName="linNode" presStyleCnt="0"/>
      <dgm:spPr/>
    </dgm:pt>
    <dgm:pt modelId="{AE56BE37-26C6-4215-AD51-D6AA5F85F3D8}" type="pres">
      <dgm:prSet presAssocID="{501411B3-3044-498D-8FAD-CF545664EC6A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88E431-DA73-4F85-84D2-303C647F5797}" type="pres">
      <dgm:prSet presAssocID="{501411B3-3044-498D-8FAD-CF545664EC6A}" presName="bracket" presStyleLbl="parChTrans1D1" presStyleIdx="1" presStyleCnt="5" custLinFactNeighborX="58140"/>
      <dgm:spPr/>
    </dgm:pt>
    <dgm:pt modelId="{7F423CC2-4B30-44FF-BD2A-94AF24C42DAC}" type="pres">
      <dgm:prSet presAssocID="{501411B3-3044-498D-8FAD-CF545664EC6A}" presName="spH" presStyleCnt="0"/>
      <dgm:spPr/>
    </dgm:pt>
    <dgm:pt modelId="{CBEF8326-AEE5-4362-96E4-FB5E5613CC48}" type="pres">
      <dgm:prSet presAssocID="{501411B3-3044-498D-8FAD-CF545664EC6A}" presName="desTx" presStyleLbl="node1" presStyleIdx="1" presStyleCnt="5" custScaleX="102052" custLinFactNeighborX="58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53BC9-5D34-4686-A68F-F8D7E25F7BCF}" type="pres">
      <dgm:prSet presAssocID="{839EFAE7-48B4-4DD8-9C10-15A655107B0D}" presName="spV" presStyleCnt="0"/>
      <dgm:spPr/>
    </dgm:pt>
    <dgm:pt modelId="{D4E7A61D-E97B-471D-A8A9-FDB1BD9874F6}" type="pres">
      <dgm:prSet presAssocID="{5BCCAC4C-77C6-46A3-A68A-9AA26AA72EBA}" presName="linNode" presStyleCnt="0"/>
      <dgm:spPr/>
    </dgm:pt>
    <dgm:pt modelId="{2B4C3651-3AB2-4B53-ADF5-DAD93356C423}" type="pres">
      <dgm:prSet presAssocID="{5BCCAC4C-77C6-46A3-A68A-9AA26AA72EBA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15706-070E-4BE2-8382-A0CCFC63A20C}" type="pres">
      <dgm:prSet presAssocID="{5BCCAC4C-77C6-46A3-A68A-9AA26AA72EBA}" presName="bracket" presStyleLbl="parChTrans1D1" presStyleIdx="2" presStyleCnt="5" custLinFactNeighborX="58140"/>
      <dgm:spPr/>
    </dgm:pt>
    <dgm:pt modelId="{4F4B1948-3237-4A9D-8E67-B5EC9370F248}" type="pres">
      <dgm:prSet presAssocID="{5BCCAC4C-77C6-46A3-A68A-9AA26AA72EBA}" presName="spH" presStyleCnt="0"/>
      <dgm:spPr/>
    </dgm:pt>
    <dgm:pt modelId="{AB84F002-955B-42FC-9FAB-8266A808F26C}" type="pres">
      <dgm:prSet presAssocID="{5BCCAC4C-77C6-46A3-A68A-9AA26AA72EBA}" presName="desTx" presStyleLbl="node1" presStyleIdx="2" presStyleCnt="5" custLinFactNeighborX="58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25F836-90A7-491F-844E-574FAF0999A6}" type="pres">
      <dgm:prSet presAssocID="{B8E5224F-7B37-410B-848F-EF5B02BC5510}" presName="spV" presStyleCnt="0"/>
      <dgm:spPr/>
    </dgm:pt>
    <dgm:pt modelId="{2D1A31F5-D0A1-488A-9BFF-E19BD9835007}" type="pres">
      <dgm:prSet presAssocID="{48DB30A7-5FA8-482D-9ED7-B57C1567E16E}" presName="linNode" presStyleCnt="0"/>
      <dgm:spPr/>
    </dgm:pt>
    <dgm:pt modelId="{239812FE-F568-4842-BE6D-7A910F329763}" type="pres">
      <dgm:prSet presAssocID="{48DB30A7-5FA8-482D-9ED7-B57C1567E16E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05BC3-C94C-4524-A6D1-C1570572B2D4}" type="pres">
      <dgm:prSet presAssocID="{48DB30A7-5FA8-482D-9ED7-B57C1567E16E}" presName="bracket" presStyleLbl="parChTrans1D1" presStyleIdx="3" presStyleCnt="5" custLinFactNeighborX="58140"/>
      <dgm:spPr/>
    </dgm:pt>
    <dgm:pt modelId="{72F34758-ACF3-4EDC-84AB-9BCC2877C137}" type="pres">
      <dgm:prSet presAssocID="{48DB30A7-5FA8-482D-9ED7-B57C1567E16E}" presName="spH" presStyleCnt="0"/>
      <dgm:spPr/>
    </dgm:pt>
    <dgm:pt modelId="{3BAA0C3C-42CA-4397-AA5A-93A7F6864177}" type="pres">
      <dgm:prSet presAssocID="{48DB30A7-5FA8-482D-9ED7-B57C1567E16E}" presName="desTx" presStyleLbl="node1" presStyleIdx="3" presStyleCnt="5" custLinFactNeighborY="-2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7F33CE-67F0-41D0-8785-B27693548ACB}" type="pres">
      <dgm:prSet presAssocID="{1BF9D0BF-AC11-42E0-A815-B348D3E01C5C}" presName="spV" presStyleCnt="0"/>
      <dgm:spPr/>
    </dgm:pt>
    <dgm:pt modelId="{ACC9F106-FCE6-4DE2-B4F1-176564397C2B}" type="pres">
      <dgm:prSet presAssocID="{BC1F61F4-3CE8-45C1-8A6C-1088F7006BE6}" presName="linNode" presStyleCnt="0"/>
      <dgm:spPr/>
    </dgm:pt>
    <dgm:pt modelId="{EF3DB7F6-3177-4925-B717-AA7AD26BED08}" type="pres">
      <dgm:prSet presAssocID="{BC1F61F4-3CE8-45C1-8A6C-1088F7006BE6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F1900-81D4-450B-9066-159F6F529F48}" type="pres">
      <dgm:prSet presAssocID="{BC1F61F4-3CE8-45C1-8A6C-1088F7006BE6}" presName="bracket" presStyleLbl="parChTrans1D1" presStyleIdx="4" presStyleCnt="5" custLinFactNeighborX="58140"/>
      <dgm:spPr/>
    </dgm:pt>
    <dgm:pt modelId="{120B1D30-DF4F-498A-A17A-BF7C22CDF309}" type="pres">
      <dgm:prSet presAssocID="{BC1F61F4-3CE8-45C1-8A6C-1088F7006BE6}" presName="spH" presStyleCnt="0"/>
      <dgm:spPr/>
    </dgm:pt>
    <dgm:pt modelId="{020107DC-ECD0-4FAE-93EC-9DC3CBC6E4FD}" type="pres">
      <dgm:prSet presAssocID="{BC1F61F4-3CE8-45C1-8A6C-1088F7006BE6}" presName="desTx" presStyleLbl="node1" presStyleIdx="4" presStyleCnt="5" custLinFactNeighborX="58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758F53-3A75-4EF1-9F92-F24BA6A354E9}" srcId="{48DB30A7-5FA8-482D-9ED7-B57C1567E16E}" destId="{8EA74EAE-9DE7-4BEC-BD85-F054D97FD129}" srcOrd="1" destOrd="0" parTransId="{826CA429-B395-4326-987C-E85A4CE325A2}" sibTransId="{B4412E08-321D-43D4-95B6-950F4CB405BF}"/>
    <dgm:cxn modelId="{E3770658-DEEE-49D6-87E7-B7C9B8C5990E}" type="presOf" srcId="{04D49D0E-4953-4160-B810-3D516404762E}" destId="{CBEF8326-AEE5-4362-96E4-FB5E5613CC48}" srcOrd="0" destOrd="0" presId="urn:diagrams.loki3.com/BracketList+Icon"/>
    <dgm:cxn modelId="{9E112B07-679E-4F4D-9147-1D650A7D3A88}" type="presOf" srcId="{501411B3-3044-498D-8FAD-CF545664EC6A}" destId="{AE56BE37-26C6-4215-AD51-D6AA5F85F3D8}" srcOrd="0" destOrd="0" presId="urn:diagrams.loki3.com/BracketList+Icon"/>
    <dgm:cxn modelId="{D8D3466D-6967-4D68-8D00-28D97C7330F3}" srcId="{BC1F61F4-3CE8-45C1-8A6C-1088F7006BE6}" destId="{328B8A54-41B5-463D-9D60-825178793AFB}" srcOrd="3" destOrd="0" parTransId="{FD343888-8329-4E16-B930-BB31F92F11EE}" sibTransId="{FF99F0F6-A568-465C-B3ED-8F1F1BB29B71}"/>
    <dgm:cxn modelId="{5D6C9076-FDDA-40AD-9A33-37509CCCEDA1}" srcId="{A1062682-F86A-4926-BF8C-1DEDFEEE1904}" destId="{BC1F61F4-3CE8-45C1-8A6C-1088F7006BE6}" srcOrd="4" destOrd="0" parTransId="{100BAC8C-57B6-4EA4-8640-2FA439A21625}" sibTransId="{F62B54E3-3775-4EE0-B119-429346E15B29}"/>
    <dgm:cxn modelId="{1BA6839A-88CD-4A16-A94A-5FA487C87349}" type="presOf" srcId="{A1062682-F86A-4926-BF8C-1DEDFEEE1904}" destId="{1604FABA-3255-4047-B8EB-3B9BD6A398EA}" srcOrd="0" destOrd="0" presId="urn:diagrams.loki3.com/BracketList+Icon"/>
    <dgm:cxn modelId="{9A1D29AD-4F64-4B60-B44D-696A2C014910}" type="presOf" srcId="{48DB30A7-5FA8-482D-9ED7-B57C1567E16E}" destId="{239812FE-F568-4842-BE6D-7A910F329763}" srcOrd="0" destOrd="0" presId="urn:diagrams.loki3.com/BracketList+Icon"/>
    <dgm:cxn modelId="{CDEF0164-B21F-447B-9BD6-1B0A1F083232}" srcId="{A1062682-F86A-4926-BF8C-1DEDFEEE1904}" destId="{48DB30A7-5FA8-482D-9ED7-B57C1567E16E}" srcOrd="3" destOrd="0" parTransId="{7B90ED16-E2E9-4026-83AF-92559068DA60}" sibTransId="{1BF9D0BF-AC11-42E0-A815-B348D3E01C5C}"/>
    <dgm:cxn modelId="{5CFB468F-D889-4D98-BE28-3F7550FAFDCF}" type="presOf" srcId="{588206B0-B0F4-4664-9F81-5AA3C157282D}" destId="{020107DC-ECD0-4FAE-93EC-9DC3CBC6E4FD}" srcOrd="0" destOrd="1" presId="urn:diagrams.loki3.com/BracketList+Icon"/>
    <dgm:cxn modelId="{1A3BA496-8A8C-4D66-B8E9-E429D3B8D6FB}" type="presOf" srcId="{1FE258A0-8100-4680-9AD2-5C3544F2D208}" destId="{AB84F002-955B-42FC-9FAB-8266A808F26C}" srcOrd="0" destOrd="1" presId="urn:diagrams.loki3.com/BracketList+Icon"/>
    <dgm:cxn modelId="{7B1D2ACA-438B-481F-9447-9D2AB075DC33}" srcId="{48DB30A7-5FA8-482D-9ED7-B57C1567E16E}" destId="{32866A17-E7C6-43F0-8542-1992E1879219}" srcOrd="0" destOrd="0" parTransId="{8ED8D35A-F1DA-4EC8-9CA7-457A9B1DB0BD}" sibTransId="{0D8AF403-AEAF-419E-815A-485E943025CF}"/>
    <dgm:cxn modelId="{064BE671-43B3-4842-A21D-E10102D347F4}" type="presOf" srcId="{9755910F-F63E-4DC7-9659-038138DA1116}" destId="{020107DC-ECD0-4FAE-93EC-9DC3CBC6E4FD}" srcOrd="0" destOrd="0" presId="urn:diagrams.loki3.com/BracketList+Icon"/>
    <dgm:cxn modelId="{DB87672F-EF0B-4F57-A752-EB8D53606329}" type="presOf" srcId="{B449A609-C2F9-44AA-A16E-BC2140453B8B}" destId="{AB84F002-955B-42FC-9FAB-8266A808F26C}" srcOrd="0" destOrd="0" presId="urn:diagrams.loki3.com/BracketList+Icon"/>
    <dgm:cxn modelId="{43BF7030-CBAF-4888-B886-AA7D0D6C35A2}" type="presOf" srcId="{32866A17-E7C6-43F0-8542-1992E1879219}" destId="{3BAA0C3C-42CA-4397-AA5A-93A7F6864177}" srcOrd="0" destOrd="0" presId="urn:diagrams.loki3.com/BracketList+Icon"/>
    <dgm:cxn modelId="{4BAA91A6-9B0B-4CDA-BA72-D1F37BC3CC66}" type="presOf" srcId="{BC1F61F4-3CE8-45C1-8A6C-1088F7006BE6}" destId="{EF3DB7F6-3177-4925-B717-AA7AD26BED08}" srcOrd="0" destOrd="0" presId="urn:diagrams.loki3.com/BracketList+Icon"/>
    <dgm:cxn modelId="{077ADFDB-7720-4719-9C89-E27867358029}" type="presOf" srcId="{8EA74EAE-9DE7-4BEC-BD85-F054D97FD129}" destId="{3BAA0C3C-42CA-4397-AA5A-93A7F6864177}" srcOrd="0" destOrd="1" presId="urn:diagrams.loki3.com/BracketList+Icon"/>
    <dgm:cxn modelId="{1A215DA7-FED1-4F67-BC90-ADAB503581EC}" srcId="{282C7C9D-3BB3-4FFA-A71B-34BB4E2F75B6}" destId="{04D8D57F-2FAD-479B-97BF-C3BE0972882A}" srcOrd="1" destOrd="0" parTransId="{2F46A222-F7CF-42BE-B993-A492F9BA77D8}" sibTransId="{D7216D88-2A7E-4B59-B952-3038D9C11200}"/>
    <dgm:cxn modelId="{36F94CF7-2D68-4EDA-9EFD-72D6927DDEB9}" srcId="{501411B3-3044-498D-8FAD-CF545664EC6A}" destId="{04D49D0E-4953-4160-B810-3D516404762E}" srcOrd="0" destOrd="0" parTransId="{4FCEBA36-3437-4AAE-9179-EAFA31D91BD9}" sibTransId="{765A217C-6798-421D-8476-EE706B9FC16A}"/>
    <dgm:cxn modelId="{8453726E-4258-43C8-BD98-B9D52827A25E}" type="presOf" srcId="{04D8D57F-2FAD-479B-97BF-C3BE0972882A}" destId="{3DCCFA7A-FC32-4029-939D-8BCB0D2CBB51}" srcOrd="0" destOrd="1" presId="urn:diagrams.loki3.com/BracketList+Icon"/>
    <dgm:cxn modelId="{7ACE4F4E-2779-47D4-ACD3-33C118EE9E8A}" type="presOf" srcId="{003AD290-BB2C-4F98-8384-1618286E29BB}" destId="{020107DC-ECD0-4FAE-93EC-9DC3CBC6E4FD}" srcOrd="0" destOrd="2" presId="urn:diagrams.loki3.com/BracketList+Icon"/>
    <dgm:cxn modelId="{93D8C206-A6CD-4173-8078-792DADE94A59}" srcId="{A1062682-F86A-4926-BF8C-1DEDFEEE1904}" destId="{501411B3-3044-498D-8FAD-CF545664EC6A}" srcOrd="1" destOrd="0" parTransId="{1253A5A9-686D-4C7D-8D9A-480B286AC2B0}" sibTransId="{839EFAE7-48B4-4DD8-9C10-15A655107B0D}"/>
    <dgm:cxn modelId="{9C4672F5-BA2C-4E77-A0CE-76E994C10DC1}" srcId="{5BCCAC4C-77C6-46A3-A68A-9AA26AA72EBA}" destId="{1FE258A0-8100-4680-9AD2-5C3544F2D208}" srcOrd="1" destOrd="0" parTransId="{53093D0D-90B1-4F40-AEC5-79D9483714F2}" sibTransId="{CF40DCE3-6100-4F48-834A-55EF2336D2E6}"/>
    <dgm:cxn modelId="{DFDD724D-81BC-4ED4-9BA6-C4AE52D6938C}" srcId="{BC1F61F4-3CE8-45C1-8A6C-1088F7006BE6}" destId="{9755910F-F63E-4DC7-9659-038138DA1116}" srcOrd="0" destOrd="0" parTransId="{72AADF2D-C152-49D5-B251-58CD545D58AE}" sibTransId="{2133ED94-AAA2-4DA3-BFAB-A0BE05B9B474}"/>
    <dgm:cxn modelId="{7167FEA3-493F-43E3-A23A-1A92B180C303}" srcId="{5BCCAC4C-77C6-46A3-A68A-9AA26AA72EBA}" destId="{B449A609-C2F9-44AA-A16E-BC2140453B8B}" srcOrd="0" destOrd="0" parTransId="{4E1F5C15-AA3B-49B4-B8E2-CBC2F32B6B52}" sibTransId="{7BE7F8CF-68FD-4500-99A1-B12DB72F420C}"/>
    <dgm:cxn modelId="{E5D9F593-6E0A-4EC3-BFAC-6FB2272DB404}" type="presOf" srcId="{328B8A54-41B5-463D-9D60-825178793AFB}" destId="{020107DC-ECD0-4FAE-93EC-9DC3CBC6E4FD}" srcOrd="0" destOrd="3" presId="urn:diagrams.loki3.com/BracketList+Icon"/>
    <dgm:cxn modelId="{40053C46-D4EA-454A-89DE-CC1A03C6BC6A}" srcId="{BC1F61F4-3CE8-45C1-8A6C-1088F7006BE6}" destId="{003AD290-BB2C-4F98-8384-1618286E29BB}" srcOrd="2" destOrd="0" parTransId="{560E6053-5A4B-4AF5-ABF6-7041D046825A}" sibTransId="{4F764DC9-F172-4FCF-B06A-266B6B4AF1CA}"/>
    <dgm:cxn modelId="{EF27BB00-8D61-43F9-AD8C-F7279233750B}" type="presOf" srcId="{4708A67C-654D-44EB-81BA-3989CEECCEFE}" destId="{3DCCFA7A-FC32-4029-939D-8BCB0D2CBB51}" srcOrd="0" destOrd="0" presId="urn:diagrams.loki3.com/BracketList+Icon"/>
    <dgm:cxn modelId="{785E3ED1-581B-41C8-9BCD-977C7075EF27}" srcId="{A1062682-F86A-4926-BF8C-1DEDFEEE1904}" destId="{5BCCAC4C-77C6-46A3-A68A-9AA26AA72EBA}" srcOrd="2" destOrd="0" parTransId="{8E2EA368-CB5F-4FAF-B5C8-EB5F9E965F1B}" sibTransId="{B8E5224F-7B37-410B-848F-EF5B02BC5510}"/>
    <dgm:cxn modelId="{31E37B84-6713-4437-A1DD-6BA05914D4CB}" type="presOf" srcId="{282C7C9D-3BB3-4FFA-A71B-34BB4E2F75B6}" destId="{70E602C5-E226-4422-AF26-DCB532F05BF4}" srcOrd="0" destOrd="0" presId="urn:diagrams.loki3.com/BracketList+Icon"/>
    <dgm:cxn modelId="{73327583-8B61-4851-BAD9-D315328B3854}" srcId="{BC1F61F4-3CE8-45C1-8A6C-1088F7006BE6}" destId="{588206B0-B0F4-4664-9F81-5AA3C157282D}" srcOrd="1" destOrd="0" parTransId="{F1754AFB-6069-40ED-A4B0-6CAD595B3A74}" sibTransId="{B11297DC-C1CB-441C-930B-E1077303CFDC}"/>
    <dgm:cxn modelId="{91ECBAC3-ECB5-4811-AC88-10115E6F87D8}" srcId="{282C7C9D-3BB3-4FFA-A71B-34BB4E2F75B6}" destId="{4708A67C-654D-44EB-81BA-3989CEECCEFE}" srcOrd="0" destOrd="0" parTransId="{8E138FB7-DF63-41BB-B747-D21D6268CDDD}" sibTransId="{CAC70E73-7787-4445-8685-8BE80D2A1307}"/>
    <dgm:cxn modelId="{D35D628D-8853-4EC9-A5F1-15D2E4FD952A}" srcId="{A1062682-F86A-4926-BF8C-1DEDFEEE1904}" destId="{282C7C9D-3BB3-4FFA-A71B-34BB4E2F75B6}" srcOrd="0" destOrd="0" parTransId="{FDBFD163-AD62-43BE-BADD-7B81939C3510}" sibTransId="{E12CF4EA-D737-4A5C-921F-906ABDC79EBA}"/>
    <dgm:cxn modelId="{B25F6156-388A-4894-BE31-103E2CA64C2E}" type="presOf" srcId="{5BCCAC4C-77C6-46A3-A68A-9AA26AA72EBA}" destId="{2B4C3651-3AB2-4B53-ADF5-DAD93356C423}" srcOrd="0" destOrd="0" presId="urn:diagrams.loki3.com/BracketList+Icon"/>
    <dgm:cxn modelId="{989C22B8-A80E-4390-8036-FFAB2FD01697}" type="presParOf" srcId="{1604FABA-3255-4047-B8EB-3B9BD6A398EA}" destId="{78FC0E1B-3EFE-40C8-A0B9-F2706BD4CF9F}" srcOrd="0" destOrd="0" presId="urn:diagrams.loki3.com/BracketList+Icon"/>
    <dgm:cxn modelId="{7095FF17-D89A-477B-8E1A-F82359E16527}" type="presParOf" srcId="{78FC0E1B-3EFE-40C8-A0B9-F2706BD4CF9F}" destId="{70E602C5-E226-4422-AF26-DCB532F05BF4}" srcOrd="0" destOrd="0" presId="urn:diagrams.loki3.com/BracketList+Icon"/>
    <dgm:cxn modelId="{752D33E3-8C63-44AF-AA0D-F254BC24E865}" type="presParOf" srcId="{78FC0E1B-3EFE-40C8-A0B9-F2706BD4CF9F}" destId="{490A965F-67BA-4AE9-8D9F-92300E09FED9}" srcOrd="1" destOrd="0" presId="urn:diagrams.loki3.com/BracketList+Icon"/>
    <dgm:cxn modelId="{49F40768-7367-40BD-80F3-A18565642BD0}" type="presParOf" srcId="{78FC0E1B-3EFE-40C8-A0B9-F2706BD4CF9F}" destId="{D8BA7ADC-C5B5-4343-B362-A2768C47DD81}" srcOrd="2" destOrd="0" presId="urn:diagrams.loki3.com/BracketList+Icon"/>
    <dgm:cxn modelId="{0CC4B3E8-1B6F-4A09-8B60-27A8AFBE76CD}" type="presParOf" srcId="{78FC0E1B-3EFE-40C8-A0B9-F2706BD4CF9F}" destId="{3DCCFA7A-FC32-4029-939D-8BCB0D2CBB51}" srcOrd="3" destOrd="0" presId="urn:diagrams.loki3.com/BracketList+Icon"/>
    <dgm:cxn modelId="{7AD0FB89-2D18-478F-8ADB-A1682F903106}" type="presParOf" srcId="{1604FABA-3255-4047-B8EB-3B9BD6A398EA}" destId="{75989C19-171C-4FD7-A40E-879A80593797}" srcOrd="1" destOrd="0" presId="urn:diagrams.loki3.com/BracketList+Icon"/>
    <dgm:cxn modelId="{28A5EBF6-1742-412A-9307-F7840C8ED701}" type="presParOf" srcId="{1604FABA-3255-4047-B8EB-3B9BD6A398EA}" destId="{6B599AF6-C50B-4898-89B2-CB0C96C53A17}" srcOrd="2" destOrd="0" presId="urn:diagrams.loki3.com/BracketList+Icon"/>
    <dgm:cxn modelId="{CF3FB88E-211F-4011-A79C-98DA69152D9B}" type="presParOf" srcId="{6B599AF6-C50B-4898-89B2-CB0C96C53A17}" destId="{AE56BE37-26C6-4215-AD51-D6AA5F85F3D8}" srcOrd="0" destOrd="0" presId="urn:diagrams.loki3.com/BracketList+Icon"/>
    <dgm:cxn modelId="{321C8562-B7BD-4A6F-BC09-83E946452E85}" type="presParOf" srcId="{6B599AF6-C50B-4898-89B2-CB0C96C53A17}" destId="{7688E431-DA73-4F85-84D2-303C647F5797}" srcOrd="1" destOrd="0" presId="urn:diagrams.loki3.com/BracketList+Icon"/>
    <dgm:cxn modelId="{3AD74BC0-3CCA-41FE-B69F-3991C19CF826}" type="presParOf" srcId="{6B599AF6-C50B-4898-89B2-CB0C96C53A17}" destId="{7F423CC2-4B30-44FF-BD2A-94AF24C42DAC}" srcOrd="2" destOrd="0" presId="urn:diagrams.loki3.com/BracketList+Icon"/>
    <dgm:cxn modelId="{FB2B2CA3-0905-4A2D-92DD-E594F667D2E2}" type="presParOf" srcId="{6B599AF6-C50B-4898-89B2-CB0C96C53A17}" destId="{CBEF8326-AEE5-4362-96E4-FB5E5613CC48}" srcOrd="3" destOrd="0" presId="urn:diagrams.loki3.com/BracketList+Icon"/>
    <dgm:cxn modelId="{7508C7E8-CE7A-4CD6-909E-55EB6D3597C4}" type="presParOf" srcId="{1604FABA-3255-4047-B8EB-3B9BD6A398EA}" destId="{6B353BC9-5D34-4686-A68F-F8D7E25F7BCF}" srcOrd="3" destOrd="0" presId="urn:diagrams.loki3.com/BracketList+Icon"/>
    <dgm:cxn modelId="{63B17525-84F0-473F-9200-2F6F5A8C058D}" type="presParOf" srcId="{1604FABA-3255-4047-B8EB-3B9BD6A398EA}" destId="{D4E7A61D-E97B-471D-A8A9-FDB1BD9874F6}" srcOrd="4" destOrd="0" presId="urn:diagrams.loki3.com/BracketList+Icon"/>
    <dgm:cxn modelId="{A59A5547-B226-41C6-AF98-FA657CC6479E}" type="presParOf" srcId="{D4E7A61D-E97B-471D-A8A9-FDB1BD9874F6}" destId="{2B4C3651-3AB2-4B53-ADF5-DAD93356C423}" srcOrd="0" destOrd="0" presId="urn:diagrams.loki3.com/BracketList+Icon"/>
    <dgm:cxn modelId="{B8114B45-E5AE-48C2-B109-E1D4AA0C1538}" type="presParOf" srcId="{D4E7A61D-E97B-471D-A8A9-FDB1BD9874F6}" destId="{45B15706-070E-4BE2-8382-A0CCFC63A20C}" srcOrd="1" destOrd="0" presId="urn:diagrams.loki3.com/BracketList+Icon"/>
    <dgm:cxn modelId="{DF71BB16-9FD3-463E-9FBD-9BF665F58A2E}" type="presParOf" srcId="{D4E7A61D-E97B-471D-A8A9-FDB1BD9874F6}" destId="{4F4B1948-3237-4A9D-8E67-B5EC9370F248}" srcOrd="2" destOrd="0" presId="urn:diagrams.loki3.com/BracketList+Icon"/>
    <dgm:cxn modelId="{0BB71CF1-DB70-4EB0-AEB7-9F58E67AE9BC}" type="presParOf" srcId="{D4E7A61D-E97B-471D-A8A9-FDB1BD9874F6}" destId="{AB84F002-955B-42FC-9FAB-8266A808F26C}" srcOrd="3" destOrd="0" presId="urn:diagrams.loki3.com/BracketList+Icon"/>
    <dgm:cxn modelId="{369D7CE5-2BB8-434B-9330-79496319D5B2}" type="presParOf" srcId="{1604FABA-3255-4047-B8EB-3B9BD6A398EA}" destId="{9025F836-90A7-491F-844E-574FAF0999A6}" srcOrd="5" destOrd="0" presId="urn:diagrams.loki3.com/BracketList+Icon"/>
    <dgm:cxn modelId="{9B1B2532-ADE5-4370-8721-1EBB7551E1E8}" type="presParOf" srcId="{1604FABA-3255-4047-B8EB-3B9BD6A398EA}" destId="{2D1A31F5-D0A1-488A-9BFF-E19BD9835007}" srcOrd="6" destOrd="0" presId="urn:diagrams.loki3.com/BracketList+Icon"/>
    <dgm:cxn modelId="{37DD62FE-B953-475A-9A2E-114E775DF52E}" type="presParOf" srcId="{2D1A31F5-D0A1-488A-9BFF-E19BD9835007}" destId="{239812FE-F568-4842-BE6D-7A910F329763}" srcOrd="0" destOrd="0" presId="urn:diagrams.loki3.com/BracketList+Icon"/>
    <dgm:cxn modelId="{7D6A04F4-0C0B-4F45-883B-ECAE02584F0B}" type="presParOf" srcId="{2D1A31F5-D0A1-488A-9BFF-E19BD9835007}" destId="{B9F05BC3-C94C-4524-A6D1-C1570572B2D4}" srcOrd="1" destOrd="0" presId="urn:diagrams.loki3.com/BracketList+Icon"/>
    <dgm:cxn modelId="{1D3D5794-1B0A-4029-8BE1-BA1E685AB2BE}" type="presParOf" srcId="{2D1A31F5-D0A1-488A-9BFF-E19BD9835007}" destId="{72F34758-ACF3-4EDC-84AB-9BCC2877C137}" srcOrd="2" destOrd="0" presId="urn:diagrams.loki3.com/BracketList+Icon"/>
    <dgm:cxn modelId="{DAA3B10A-3CEB-44C3-A098-F4FC34E28EA8}" type="presParOf" srcId="{2D1A31F5-D0A1-488A-9BFF-E19BD9835007}" destId="{3BAA0C3C-42CA-4397-AA5A-93A7F6864177}" srcOrd="3" destOrd="0" presId="urn:diagrams.loki3.com/BracketList+Icon"/>
    <dgm:cxn modelId="{9E4DAA28-4F44-45BB-9771-9F1751B3D740}" type="presParOf" srcId="{1604FABA-3255-4047-B8EB-3B9BD6A398EA}" destId="{F97F33CE-67F0-41D0-8785-B27693548ACB}" srcOrd="7" destOrd="0" presId="urn:diagrams.loki3.com/BracketList+Icon"/>
    <dgm:cxn modelId="{173F933D-6E54-4750-9928-DB7AF21B03F4}" type="presParOf" srcId="{1604FABA-3255-4047-B8EB-3B9BD6A398EA}" destId="{ACC9F106-FCE6-4DE2-B4F1-176564397C2B}" srcOrd="8" destOrd="0" presId="urn:diagrams.loki3.com/BracketList+Icon"/>
    <dgm:cxn modelId="{E39F85BB-C7E4-4D4E-84B5-5E484EDD3536}" type="presParOf" srcId="{ACC9F106-FCE6-4DE2-B4F1-176564397C2B}" destId="{EF3DB7F6-3177-4925-B717-AA7AD26BED08}" srcOrd="0" destOrd="0" presId="urn:diagrams.loki3.com/BracketList+Icon"/>
    <dgm:cxn modelId="{8296C526-5A64-4BC3-812C-CA55A8C0C271}" type="presParOf" srcId="{ACC9F106-FCE6-4DE2-B4F1-176564397C2B}" destId="{B8CF1900-81D4-450B-9066-159F6F529F48}" srcOrd="1" destOrd="0" presId="urn:diagrams.loki3.com/BracketList+Icon"/>
    <dgm:cxn modelId="{01173BCB-11AE-40D5-A9B6-BABDF59691D9}" type="presParOf" srcId="{ACC9F106-FCE6-4DE2-B4F1-176564397C2B}" destId="{120B1D30-DF4F-498A-A17A-BF7C22CDF309}" srcOrd="2" destOrd="0" presId="urn:diagrams.loki3.com/BracketList+Icon"/>
    <dgm:cxn modelId="{A400A41A-FAB4-4D2D-9E12-3E833D783BFF}" type="presParOf" srcId="{ACC9F106-FCE6-4DE2-B4F1-176564397C2B}" destId="{020107DC-ECD0-4FAE-93EC-9DC3CBC6E4FD}" srcOrd="3" destOrd="0" presId="urn:diagrams.loki3.com/BracketList+Icon"/>
  </dgm:cxnLst>
  <dgm:bg>
    <a:solidFill>
      <a:schemeClr val="tx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602C5-E226-4422-AF26-DCB532F05BF4}">
      <dsp:nvSpPr>
        <dsp:cNvPr id="0" name=""/>
        <dsp:cNvSpPr/>
      </dsp:nvSpPr>
      <dsp:spPr>
        <a:xfrm>
          <a:off x="0" y="44973"/>
          <a:ext cx="1981200" cy="66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Transform Culture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0" y="44973"/>
        <a:ext cx="1981200" cy="665156"/>
      </dsp:txXfrm>
    </dsp:sp>
    <dsp:sp modelId="{490A965F-67BA-4AE9-8D9F-92300E09FED9}">
      <dsp:nvSpPr>
        <dsp:cNvPr id="0" name=""/>
        <dsp:cNvSpPr/>
      </dsp:nvSpPr>
      <dsp:spPr>
        <a:xfrm>
          <a:off x="1981200" y="13794"/>
          <a:ext cx="396240" cy="72751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FA7A-FC32-4029-939D-8BCB0D2CBB51}">
      <dsp:nvSpPr>
        <dsp:cNvPr id="0" name=""/>
        <dsp:cNvSpPr/>
      </dsp:nvSpPr>
      <dsp:spPr>
        <a:xfrm>
          <a:off x="2535935" y="13794"/>
          <a:ext cx="5388864" cy="727514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Increase AHRQ Overall Perception of Safety score by 1%</a:t>
          </a:r>
          <a:endParaRPr lang="en-US" sz="2000" kern="1200" dirty="0"/>
        </a:p>
      </dsp:txBody>
      <dsp:txXfrm>
        <a:off x="2535935" y="13794"/>
        <a:ext cx="5388864" cy="727514"/>
      </dsp:txXfrm>
    </dsp:sp>
    <dsp:sp modelId="{AE56BE37-26C6-4215-AD51-D6AA5F85F3D8}">
      <dsp:nvSpPr>
        <dsp:cNvPr id="0" name=""/>
        <dsp:cNvSpPr/>
      </dsp:nvSpPr>
      <dsp:spPr>
        <a:xfrm>
          <a:off x="0" y="1078809"/>
          <a:ext cx="1952178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Infection Rate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0" y="1078809"/>
        <a:ext cx="1952178" cy="495000"/>
      </dsp:txXfrm>
    </dsp:sp>
    <dsp:sp modelId="{7688E431-DA73-4F85-84D2-303C647F5797}">
      <dsp:nvSpPr>
        <dsp:cNvPr id="0" name=""/>
        <dsp:cNvSpPr/>
      </dsp:nvSpPr>
      <dsp:spPr>
        <a:xfrm>
          <a:off x="2042978" y="831309"/>
          <a:ext cx="390435" cy="990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F8326-AEE5-4362-96E4-FB5E5613CC48}">
      <dsp:nvSpPr>
        <dsp:cNvPr id="0" name=""/>
        <dsp:cNvSpPr/>
      </dsp:nvSpPr>
      <dsp:spPr>
        <a:xfrm>
          <a:off x="2505914" y="831309"/>
          <a:ext cx="5418885" cy="990000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Reduce central line infection rate and Foley catheter associated urinary tract infection rate by 3% </a:t>
          </a:r>
          <a:endParaRPr lang="en-US" sz="2000" kern="1200" dirty="0"/>
        </a:p>
      </dsp:txBody>
      <dsp:txXfrm>
        <a:off x="2505914" y="831309"/>
        <a:ext cx="5418885" cy="990000"/>
      </dsp:txXfrm>
    </dsp:sp>
    <dsp:sp modelId="{2B4C3651-3AB2-4B53-ADF5-DAD93356C423}">
      <dsp:nvSpPr>
        <dsp:cNvPr id="0" name=""/>
        <dsp:cNvSpPr/>
      </dsp:nvSpPr>
      <dsp:spPr>
        <a:xfrm>
          <a:off x="0" y="2019590"/>
          <a:ext cx="1981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Sepsis Index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0" y="2019590"/>
        <a:ext cx="1981200" cy="495000"/>
      </dsp:txXfrm>
    </dsp:sp>
    <dsp:sp modelId="{45B15706-070E-4BE2-8382-A0CCFC63A20C}">
      <dsp:nvSpPr>
        <dsp:cNvPr id="0" name=""/>
        <dsp:cNvSpPr/>
      </dsp:nvSpPr>
      <dsp:spPr>
        <a:xfrm>
          <a:off x="2073349" y="1911309"/>
          <a:ext cx="396240" cy="7115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4F002-955B-42FC-9FAB-8266A808F26C}">
      <dsp:nvSpPr>
        <dsp:cNvPr id="0" name=""/>
        <dsp:cNvSpPr/>
      </dsp:nvSpPr>
      <dsp:spPr>
        <a:xfrm>
          <a:off x="2535935" y="1911309"/>
          <a:ext cx="5388864" cy="711562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Decrease Sepsis mortality O/E index  and length-of-stay O/E index by 5%</a:t>
          </a:r>
          <a:endParaRPr lang="en-US" sz="2000" kern="1200" dirty="0"/>
        </a:p>
      </dsp:txBody>
      <dsp:txXfrm>
        <a:off x="2535935" y="1911309"/>
        <a:ext cx="5388864" cy="711562"/>
      </dsp:txXfrm>
    </dsp:sp>
    <dsp:sp modelId="{239812FE-F568-4842-BE6D-7A910F329763}">
      <dsp:nvSpPr>
        <dsp:cNvPr id="0" name=""/>
        <dsp:cNvSpPr/>
      </dsp:nvSpPr>
      <dsp:spPr>
        <a:xfrm>
          <a:off x="0" y="2821152"/>
          <a:ext cx="1981200" cy="49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Handwashing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0" y="2821152"/>
        <a:ext cx="1981200" cy="495000"/>
      </dsp:txXfrm>
    </dsp:sp>
    <dsp:sp modelId="{B9F05BC3-C94C-4524-A6D1-C1570572B2D4}">
      <dsp:nvSpPr>
        <dsp:cNvPr id="0" name=""/>
        <dsp:cNvSpPr/>
      </dsp:nvSpPr>
      <dsp:spPr>
        <a:xfrm>
          <a:off x="2073349" y="2712871"/>
          <a:ext cx="396240" cy="7115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A0C3C-42CA-4397-AA5A-93A7F6864177}">
      <dsp:nvSpPr>
        <dsp:cNvPr id="0" name=""/>
        <dsp:cNvSpPr/>
      </dsp:nvSpPr>
      <dsp:spPr>
        <a:xfrm>
          <a:off x="2535935" y="2685006"/>
          <a:ext cx="5388864" cy="711562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Achieve 85% handwashing compliance on pilot units</a:t>
          </a:r>
          <a:endParaRPr lang="en-US" sz="2000" kern="1200" dirty="0"/>
        </a:p>
      </dsp:txBody>
      <dsp:txXfrm>
        <a:off x="2535935" y="2685006"/>
        <a:ext cx="5388864" cy="711562"/>
      </dsp:txXfrm>
    </dsp:sp>
    <dsp:sp modelId="{EF3DB7F6-3177-4925-B717-AA7AD26BED08}">
      <dsp:nvSpPr>
        <dsp:cNvPr id="0" name=""/>
        <dsp:cNvSpPr/>
      </dsp:nvSpPr>
      <dsp:spPr>
        <a:xfrm>
          <a:off x="0" y="3680723"/>
          <a:ext cx="1981200" cy="6651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Patient Satisfaction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0" y="3680723"/>
        <a:ext cx="1981200" cy="665156"/>
      </dsp:txXfrm>
    </dsp:sp>
    <dsp:sp modelId="{B8CF1900-81D4-450B-9066-159F6F529F48}">
      <dsp:nvSpPr>
        <dsp:cNvPr id="0" name=""/>
        <dsp:cNvSpPr/>
      </dsp:nvSpPr>
      <dsp:spPr>
        <a:xfrm>
          <a:off x="2073349" y="3514434"/>
          <a:ext cx="396240" cy="99773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107DC-ECD0-4FAE-93EC-9DC3CBC6E4FD}">
      <dsp:nvSpPr>
        <dsp:cNvPr id="0" name=""/>
        <dsp:cNvSpPr/>
      </dsp:nvSpPr>
      <dsp:spPr>
        <a:xfrm>
          <a:off x="2535935" y="3514434"/>
          <a:ext cx="5388864" cy="997734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Increase HCAHPS RN Communication (2%), MD Communication (1%), Quietness (1%) and Cleanliness  (3%)</a:t>
          </a:r>
          <a:endParaRPr lang="en-US" sz="2000" kern="1200" dirty="0"/>
        </a:p>
      </dsp:txBody>
      <dsp:txXfrm>
        <a:off x="2535935" y="3514434"/>
        <a:ext cx="5388864" cy="997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602C5-E226-4422-AF26-DCB532F05BF4}">
      <dsp:nvSpPr>
        <dsp:cNvPr id="0" name=""/>
        <dsp:cNvSpPr/>
      </dsp:nvSpPr>
      <dsp:spPr>
        <a:xfrm>
          <a:off x="0" y="171305"/>
          <a:ext cx="1695450" cy="59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Reduce Variation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171305"/>
        <a:ext cx="1695450" cy="596534"/>
      </dsp:txXfrm>
    </dsp:sp>
    <dsp:sp modelId="{490A965F-67BA-4AE9-8D9F-92300E09FED9}">
      <dsp:nvSpPr>
        <dsp:cNvPr id="0" name=""/>
        <dsp:cNvSpPr/>
      </dsp:nvSpPr>
      <dsp:spPr>
        <a:xfrm>
          <a:off x="1695449" y="3529"/>
          <a:ext cx="339090" cy="93208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FA7A-FC32-4029-939D-8BCB0D2CBB51}">
      <dsp:nvSpPr>
        <dsp:cNvPr id="0" name=""/>
        <dsp:cNvSpPr/>
      </dsp:nvSpPr>
      <dsp:spPr>
        <a:xfrm>
          <a:off x="2170175" y="21733"/>
          <a:ext cx="4611624" cy="93208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Reduce All-cause Readmission Rate by 3%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Reduce Sepsis LOS/Mortality by 5%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70175" y="21733"/>
        <a:ext cx="4611624" cy="932085"/>
      </dsp:txXfrm>
    </dsp:sp>
    <dsp:sp modelId="{AE56BE37-26C6-4215-AD51-D6AA5F85F3D8}">
      <dsp:nvSpPr>
        <dsp:cNvPr id="0" name=""/>
        <dsp:cNvSpPr/>
      </dsp:nvSpPr>
      <dsp:spPr>
        <a:xfrm>
          <a:off x="0" y="951683"/>
          <a:ext cx="1670614" cy="59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Increase Value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951683"/>
        <a:ext cx="1670614" cy="596534"/>
      </dsp:txXfrm>
    </dsp:sp>
    <dsp:sp modelId="{7688E431-DA73-4F85-84D2-303C647F5797}">
      <dsp:nvSpPr>
        <dsp:cNvPr id="0" name=""/>
        <dsp:cNvSpPr/>
      </dsp:nvSpPr>
      <dsp:spPr>
        <a:xfrm>
          <a:off x="1748317" y="951683"/>
          <a:ext cx="334122" cy="59653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F8326-AEE5-4362-96E4-FB5E5613CC48}">
      <dsp:nvSpPr>
        <dsp:cNvPr id="0" name=""/>
        <dsp:cNvSpPr/>
      </dsp:nvSpPr>
      <dsp:spPr>
        <a:xfrm>
          <a:off x="2144484" y="951683"/>
          <a:ext cx="4637315" cy="596534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Reduce LOS  O/E by 2%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44484" y="951683"/>
        <a:ext cx="4637315" cy="596534"/>
      </dsp:txXfrm>
    </dsp:sp>
    <dsp:sp modelId="{2B4C3651-3AB2-4B53-ADF5-DAD93356C423}">
      <dsp:nvSpPr>
        <dsp:cNvPr id="0" name=""/>
        <dsp:cNvSpPr/>
      </dsp:nvSpPr>
      <dsp:spPr>
        <a:xfrm>
          <a:off x="0" y="1732062"/>
          <a:ext cx="1695450" cy="59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Transform Our Culture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1732062"/>
        <a:ext cx="1695450" cy="596534"/>
      </dsp:txXfrm>
    </dsp:sp>
    <dsp:sp modelId="{45B15706-070E-4BE2-8382-A0CCFC63A20C}">
      <dsp:nvSpPr>
        <dsp:cNvPr id="0" name=""/>
        <dsp:cNvSpPr/>
      </dsp:nvSpPr>
      <dsp:spPr>
        <a:xfrm>
          <a:off x="1774308" y="1564286"/>
          <a:ext cx="339090" cy="93208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4F002-955B-42FC-9FAB-8266A808F26C}">
      <dsp:nvSpPr>
        <dsp:cNvPr id="0" name=""/>
        <dsp:cNvSpPr/>
      </dsp:nvSpPr>
      <dsp:spPr>
        <a:xfrm>
          <a:off x="2170175" y="1564286"/>
          <a:ext cx="4611624" cy="93208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Increase PSR Reporting by 5%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Decrease Serious Safety Event Rate by 20%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70175" y="1564286"/>
        <a:ext cx="4611624" cy="932085"/>
      </dsp:txXfrm>
    </dsp:sp>
    <dsp:sp modelId="{239812FE-F568-4842-BE6D-7A910F329763}">
      <dsp:nvSpPr>
        <dsp:cNvPr id="0" name=""/>
        <dsp:cNvSpPr/>
      </dsp:nvSpPr>
      <dsp:spPr>
        <a:xfrm>
          <a:off x="0" y="2683668"/>
          <a:ext cx="1695450" cy="342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Zero Harm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2683668"/>
        <a:ext cx="1695450" cy="342455"/>
      </dsp:txXfrm>
    </dsp:sp>
    <dsp:sp modelId="{B9F05BC3-C94C-4524-A6D1-C1570572B2D4}">
      <dsp:nvSpPr>
        <dsp:cNvPr id="0" name=""/>
        <dsp:cNvSpPr/>
      </dsp:nvSpPr>
      <dsp:spPr>
        <a:xfrm>
          <a:off x="1774308" y="2512440"/>
          <a:ext cx="339090" cy="68491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A0C3C-42CA-4397-AA5A-93A7F6864177}">
      <dsp:nvSpPr>
        <dsp:cNvPr id="0" name=""/>
        <dsp:cNvSpPr/>
      </dsp:nvSpPr>
      <dsp:spPr>
        <a:xfrm>
          <a:off x="2170175" y="2497824"/>
          <a:ext cx="4611624" cy="684910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Reduce Mortality O/E by 3%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Reduce CLABSI/CAUTI Rate by 3%</a:t>
          </a:r>
        </a:p>
      </dsp:txBody>
      <dsp:txXfrm>
        <a:off x="2170175" y="2497824"/>
        <a:ext cx="4611624" cy="684910"/>
      </dsp:txXfrm>
    </dsp:sp>
    <dsp:sp modelId="{EF3DB7F6-3177-4925-B717-AA7AD26BED08}">
      <dsp:nvSpPr>
        <dsp:cNvPr id="0" name=""/>
        <dsp:cNvSpPr/>
      </dsp:nvSpPr>
      <dsp:spPr>
        <a:xfrm>
          <a:off x="0" y="3423310"/>
          <a:ext cx="1695450" cy="839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Perfect Patient Experience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3423310"/>
        <a:ext cx="1695450" cy="839567"/>
      </dsp:txXfrm>
    </dsp:sp>
    <dsp:sp modelId="{B8CF1900-81D4-450B-9066-159F6F529F48}">
      <dsp:nvSpPr>
        <dsp:cNvPr id="0" name=""/>
        <dsp:cNvSpPr/>
      </dsp:nvSpPr>
      <dsp:spPr>
        <a:xfrm>
          <a:off x="1774308" y="3213419"/>
          <a:ext cx="339090" cy="125935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107DC-ECD0-4FAE-93EC-9DC3CBC6E4FD}">
      <dsp:nvSpPr>
        <dsp:cNvPr id="0" name=""/>
        <dsp:cNvSpPr/>
      </dsp:nvSpPr>
      <dsp:spPr>
        <a:xfrm>
          <a:off x="2170175" y="3213419"/>
          <a:ext cx="4611624" cy="1259351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Increase RN Communication by 2%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Increase MD Communication by 1%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Increase Quietness by 1%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Increase Cleanliness by 3%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70175" y="3213419"/>
        <a:ext cx="4611624" cy="12593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602C5-E226-4422-AF26-DCB532F05BF4}">
      <dsp:nvSpPr>
        <dsp:cNvPr id="0" name=""/>
        <dsp:cNvSpPr/>
      </dsp:nvSpPr>
      <dsp:spPr>
        <a:xfrm>
          <a:off x="0" y="171305"/>
          <a:ext cx="1695450" cy="59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Reduce Variation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171305"/>
        <a:ext cx="1695450" cy="596534"/>
      </dsp:txXfrm>
    </dsp:sp>
    <dsp:sp modelId="{490A965F-67BA-4AE9-8D9F-92300E09FED9}">
      <dsp:nvSpPr>
        <dsp:cNvPr id="0" name=""/>
        <dsp:cNvSpPr/>
      </dsp:nvSpPr>
      <dsp:spPr>
        <a:xfrm>
          <a:off x="1695449" y="3529"/>
          <a:ext cx="339090" cy="93208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CFA7A-FC32-4029-939D-8BCB0D2CBB51}">
      <dsp:nvSpPr>
        <dsp:cNvPr id="0" name=""/>
        <dsp:cNvSpPr/>
      </dsp:nvSpPr>
      <dsp:spPr>
        <a:xfrm>
          <a:off x="2170175" y="21733"/>
          <a:ext cx="4611624" cy="93208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Reduce All-cause Readmission Rate by 3%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bg1">
                  <a:lumMod val="60000"/>
                  <a:lumOff val="40000"/>
                </a:schemeClr>
              </a:solidFill>
            </a:rPr>
            <a:t>Reduce Sepsis LOS/Mortality by 5%</a:t>
          </a:r>
          <a:endParaRPr lang="en-US" sz="2000" b="1" kern="1200" dirty="0">
            <a:solidFill>
              <a:schemeClr val="bg1">
                <a:lumMod val="60000"/>
                <a:lumOff val="40000"/>
              </a:schemeClr>
            </a:solidFill>
          </a:endParaRPr>
        </a:p>
      </dsp:txBody>
      <dsp:txXfrm>
        <a:off x="2170175" y="21733"/>
        <a:ext cx="4611624" cy="932085"/>
      </dsp:txXfrm>
    </dsp:sp>
    <dsp:sp modelId="{AE56BE37-26C6-4215-AD51-D6AA5F85F3D8}">
      <dsp:nvSpPr>
        <dsp:cNvPr id="0" name=""/>
        <dsp:cNvSpPr/>
      </dsp:nvSpPr>
      <dsp:spPr>
        <a:xfrm>
          <a:off x="0" y="951683"/>
          <a:ext cx="1670614" cy="59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Increase Value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951683"/>
        <a:ext cx="1670614" cy="596534"/>
      </dsp:txXfrm>
    </dsp:sp>
    <dsp:sp modelId="{7688E431-DA73-4F85-84D2-303C647F5797}">
      <dsp:nvSpPr>
        <dsp:cNvPr id="0" name=""/>
        <dsp:cNvSpPr/>
      </dsp:nvSpPr>
      <dsp:spPr>
        <a:xfrm>
          <a:off x="1748317" y="951683"/>
          <a:ext cx="334122" cy="59653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F8326-AEE5-4362-96E4-FB5E5613CC48}">
      <dsp:nvSpPr>
        <dsp:cNvPr id="0" name=""/>
        <dsp:cNvSpPr/>
      </dsp:nvSpPr>
      <dsp:spPr>
        <a:xfrm>
          <a:off x="2144484" y="951683"/>
          <a:ext cx="4637315" cy="596534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Reduce LOS  O/E by 2%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44484" y="951683"/>
        <a:ext cx="4637315" cy="596534"/>
      </dsp:txXfrm>
    </dsp:sp>
    <dsp:sp modelId="{2B4C3651-3AB2-4B53-ADF5-DAD93356C423}">
      <dsp:nvSpPr>
        <dsp:cNvPr id="0" name=""/>
        <dsp:cNvSpPr/>
      </dsp:nvSpPr>
      <dsp:spPr>
        <a:xfrm>
          <a:off x="0" y="1732062"/>
          <a:ext cx="1695450" cy="596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Transform Our Culture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1732062"/>
        <a:ext cx="1695450" cy="596534"/>
      </dsp:txXfrm>
    </dsp:sp>
    <dsp:sp modelId="{45B15706-070E-4BE2-8382-A0CCFC63A20C}">
      <dsp:nvSpPr>
        <dsp:cNvPr id="0" name=""/>
        <dsp:cNvSpPr/>
      </dsp:nvSpPr>
      <dsp:spPr>
        <a:xfrm>
          <a:off x="1774308" y="1564286"/>
          <a:ext cx="339090" cy="93208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84F002-955B-42FC-9FAB-8266A808F26C}">
      <dsp:nvSpPr>
        <dsp:cNvPr id="0" name=""/>
        <dsp:cNvSpPr/>
      </dsp:nvSpPr>
      <dsp:spPr>
        <a:xfrm>
          <a:off x="2170175" y="1564286"/>
          <a:ext cx="4611624" cy="932085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Increase PSR Reporting by 5%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Decrease Serious Safety Event Rate by 20%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170175" y="1564286"/>
        <a:ext cx="4611624" cy="932085"/>
      </dsp:txXfrm>
    </dsp:sp>
    <dsp:sp modelId="{239812FE-F568-4842-BE6D-7A910F329763}">
      <dsp:nvSpPr>
        <dsp:cNvPr id="0" name=""/>
        <dsp:cNvSpPr/>
      </dsp:nvSpPr>
      <dsp:spPr>
        <a:xfrm>
          <a:off x="0" y="2683668"/>
          <a:ext cx="1695450" cy="342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Zero Harm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2683668"/>
        <a:ext cx="1695450" cy="342455"/>
      </dsp:txXfrm>
    </dsp:sp>
    <dsp:sp modelId="{B9F05BC3-C94C-4524-A6D1-C1570572B2D4}">
      <dsp:nvSpPr>
        <dsp:cNvPr id="0" name=""/>
        <dsp:cNvSpPr/>
      </dsp:nvSpPr>
      <dsp:spPr>
        <a:xfrm>
          <a:off x="1774308" y="2512440"/>
          <a:ext cx="339090" cy="68491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AA0C3C-42CA-4397-AA5A-93A7F6864177}">
      <dsp:nvSpPr>
        <dsp:cNvPr id="0" name=""/>
        <dsp:cNvSpPr/>
      </dsp:nvSpPr>
      <dsp:spPr>
        <a:xfrm>
          <a:off x="2170175" y="2497824"/>
          <a:ext cx="4611624" cy="684910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tx1"/>
              </a:solidFill>
            </a:rPr>
            <a:t>Reduce Mortality O/E by 3%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bg1">
                  <a:lumMod val="60000"/>
                  <a:lumOff val="40000"/>
                </a:schemeClr>
              </a:solidFill>
            </a:rPr>
            <a:t>Reduce CLABSI/CAUTI Rate by 3%</a:t>
          </a:r>
        </a:p>
      </dsp:txBody>
      <dsp:txXfrm>
        <a:off x="2170175" y="2497824"/>
        <a:ext cx="4611624" cy="684910"/>
      </dsp:txXfrm>
    </dsp:sp>
    <dsp:sp modelId="{EF3DB7F6-3177-4925-B717-AA7AD26BED08}">
      <dsp:nvSpPr>
        <dsp:cNvPr id="0" name=""/>
        <dsp:cNvSpPr/>
      </dsp:nvSpPr>
      <dsp:spPr>
        <a:xfrm>
          <a:off x="0" y="3423310"/>
          <a:ext cx="1695450" cy="839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Perfect Patient Experience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3423310"/>
        <a:ext cx="1695450" cy="839567"/>
      </dsp:txXfrm>
    </dsp:sp>
    <dsp:sp modelId="{B8CF1900-81D4-450B-9066-159F6F529F48}">
      <dsp:nvSpPr>
        <dsp:cNvPr id="0" name=""/>
        <dsp:cNvSpPr/>
      </dsp:nvSpPr>
      <dsp:spPr>
        <a:xfrm>
          <a:off x="1774308" y="3213419"/>
          <a:ext cx="339090" cy="125935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107DC-ECD0-4FAE-93EC-9DC3CBC6E4FD}">
      <dsp:nvSpPr>
        <dsp:cNvPr id="0" name=""/>
        <dsp:cNvSpPr/>
      </dsp:nvSpPr>
      <dsp:spPr>
        <a:xfrm>
          <a:off x="2170175" y="3213419"/>
          <a:ext cx="4611624" cy="1259351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bg1">
                  <a:lumMod val="60000"/>
                  <a:lumOff val="40000"/>
                </a:schemeClr>
              </a:solidFill>
            </a:rPr>
            <a:t>Increase RN Communication by 2%</a:t>
          </a:r>
          <a:endParaRPr lang="en-US" sz="2000" b="1" kern="1200" dirty="0">
            <a:solidFill>
              <a:schemeClr val="bg1">
                <a:lumMod val="60000"/>
                <a:lumOff val="40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bg1">
                  <a:lumMod val="60000"/>
                  <a:lumOff val="40000"/>
                </a:schemeClr>
              </a:solidFill>
            </a:rPr>
            <a:t>Increase MD Communication by 1%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bg1">
                  <a:lumMod val="60000"/>
                  <a:lumOff val="40000"/>
                </a:schemeClr>
              </a:solidFill>
            </a:rPr>
            <a:t>Increase Quietness by 1%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chemeClr val="bg1">
                  <a:lumMod val="60000"/>
                  <a:lumOff val="40000"/>
                </a:schemeClr>
              </a:solidFill>
            </a:rPr>
            <a:t>Increase Cleanliness by 3%</a:t>
          </a:r>
          <a:endParaRPr lang="en-US" sz="2000" b="1" kern="1200" dirty="0">
            <a:solidFill>
              <a:schemeClr val="bg1">
                <a:lumMod val="60000"/>
                <a:lumOff val="40000"/>
              </a:schemeClr>
            </a:solidFill>
          </a:endParaRPr>
        </a:p>
      </dsp:txBody>
      <dsp:txXfrm>
        <a:off x="2170175" y="3213419"/>
        <a:ext cx="4611624" cy="1259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234A9A4-9B55-4896-B1E5-F38204FF2C16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6A7A44A-7559-4244-83FD-94B51179ED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8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B1FA5-9312-406B-BA0B-B60BBBE3B2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42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16165-NO Tex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0"/>
            <a:ext cx="9169400" cy="70811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1295400"/>
            <a:ext cx="40386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886200"/>
            <a:ext cx="5105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B1C7-8E4F-4BAD-8036-169B3F9828A9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F31F-7EAC-4E43-A582-A662305C6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2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B1C7-8E4F-4BAD-8036-169B3F9828A9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F31F-7EAC-4E43-A582-A662305C6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8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16165-NO Text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3" y="-152400"/>
            <a:ext cx="9176453" cy="708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0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B1C7-8E4F-4BAD-8036-169B3F9828A9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F31F-7EAC-4E43-A582-A662305C6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3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B1C7-8E4F-4BAD-8036-169B3F9828A9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F31F-7EAC-4E43-A582-A662305C6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5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B1C7-8E4F-4BAD-8036-169B3F9828A9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F31F-7EAC-4E43-A582-A662305C6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6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B1C7-8E4F-4BAD-8036-169B3F9828A9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F31F-7EAC-4E43-A582-A662305C6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5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B1C7-8E4F-4BAD-8036-169B3F9828A9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F31F-7EAC-4E43-A582-A662305C6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9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B1C7-8E4F-4BAD-8036-169B3F9828A9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F31F-7EAC-4E43-A582-A662305C6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3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4B1C7-8E4F-4BAD-8036-169B3F9828A9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F31F-7EAC-4E43-A582-A662305C6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2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B1C7-8E4F-4BAD-8036-169B3F9828A9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F31F-7EAC-4E43-A582-A662305C6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5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2017 Hospital Quality Goals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14400" y="1371600"/>
          <a:ext cx="7924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2017 UF Health Quality </a:t>
            </a:r>
            <a:r>
              <a:rPr lang="en-US" b="1" dirty="0" smtClean="0"/>
              <a:t>Goals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419418"/>
              </p:ext>
            </p:extLst>
          </p:nvPr>
        </p:nvGraphicFramePr>
        <p:xfrm>
          <a:off x="915848" y="1551473"/>
          <a:ext cx="6781800" cy="447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648" y="1828800"/>
            <a:ext cx="1347155" cy="143607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16200000">
            <a:off x="-2579280" y="3327958"/>
            <a:ext cx="6014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</a:rPr>
              <a:t>Quality Job #1</a:t>
            </a:r>
            <a:endParaRPr lang="en-US" sz="5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2017 UF Health Quality </a:t>
            </a:r>
            <a:r>
              <a:rPr lang="en-US" b="1" dirty="0" smtClean="0"/>
              <a:t>Goals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334036"/>
              </p:ext>
            </p:extLst>
          </p:nvPr>
        </p:nvGraphicFramePr>
        <p:xfrm>
          <a:off x="685800" y="1551473"/>
          <a:ext cx="6781800" cy="447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648" y="1828800"/>
            <a:ext cx="1347155" cy="143607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16200000">
            <a:off x="-2579280" y="3327958"/>
            <a:ext cx="6014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</a:rPr>
              <a:t>Quality Job #1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6400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* Hospital Goals</a:t>
            </a:r>
            <a:endParaRPr lang="en-US" b="1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F Health PPT Template 2013">
  <a:themeElements>
    <a:clrScheme name="Custom 1">
      <a:dk1>
        <a:sysClr val="windowText" lastClr="000000"/>
      </a:dk1>
      <a:lt1>
        <a:srgbClr val="1F497D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 Health PPT Template 2015</Template>
  <TotalTime>2838</TotalTime>
  <Words>262</Words>
  <Application>Microsoft Office PowerPoint</Application>
  <PresentationFormat>On-screen Show (4:3)</PresentationFormat>
  <Paragraphs>50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UF Health PPT Template 2013</vt:lpstr>
      <vt:lpstr>2017 Hospital Quality Goals</vt:lpstr>
      <vt:lpstr>2017 UF Health Quality Goals </vt:lpstr>
      <vt:lpstr>2017 UF Health Quality Goals 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BQC</dc:title>
  <dc:creator>Allen, Linda</dc:creator>
  <cp:lastModifiedBy>Meyer,Lynne</cp:lastModifiedBy>
  <cp:revision>401</cp:revision>
  <cp:lastPrinted>2016-09-09T12:48:12Z</cp:lastPrinted>
  <dcterms:created xsi:type="dcterms:W3CDTF">2016-01-22T14:18:05Z</dcterms:created>
  <dcterms:modified xsi:type="dcterms:W3CDTF">2017-01-18T21:48:02Z</dcterms:modified>
</cp:coreProperties>
</file>